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62" r:id="rId5"/>
    <p:sldId id="258" r:id="rId6"/>
    <p:sldId id="268" r:id="rId7"/>
    <p:sldId id="259" r:id="rId8"/>
    <p:sldId id="264" r:id="rId9"/>
    <p:sldId id="265" r:id="rId10"/>
    <p:sldId id="269" r:id="rId11"/>
    <p:sldId id="261" r:id="rId12"/>
    <p:sldId id="271" r:id="rId13"/>
    <p:sldId id="272" r:id="rId14"/>
    <p:sldId id="276" r:id="rId15"/>
    <p:sldId id="274" r:id="rId16"/>
    <p:sldId id="273" r:id="rId17"/>
    <p:sldId id="275" r:id="rId18"/>
    <p:sldId id="270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7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BAD3F8-EF95-4027-87AA-055DE870326C}" v="41" dt="2024-12-05T06:34:38.0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710" autoAdjust="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outlineViewPr>
    <p:cViewPr>
      <p:scale>
        <a:sx n="50" d="100"/>
        <a:sy n="5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Arturo Man Castillo" userId="57e3aa44dc7a8612" providerId="LiveId" clId="{33BAD3F8-EF95-4027-87AA-055DE870326C}"/>
    <pc:docChg chg="undo custSel addSld delSld modSld sldOrd">
      <pc:chgData name="David Arturo Man Castillo" userId="57e3aa44dc7a8612" providerId="LiveId" clId="{33BAD3F8-EF95-4027-87AA-055DE870326C}" dt="2024-12-05T06:47:27.838" v="2131" actId="20577"/>
      <pc:docMkLst>
        <pc:docMk/>
      </pc:docMkLst>
      <pc:sldChg chg="addSp delSp modSp new mod setBg addAnim delAnim setClrOvrMap">
        <pc:chgData name="David Arturo Man Castillo" userId="57e3aa44dc7a8612" providerId="LiveId" clId="{33BAD3F8-EF95-4027-87AA-055DE870326C}" dt="2024-12-04T14:00:09.816" v="1250" actId="26606"/>
        <pc:sldMkLst>
          <pc:docMk/>
          <pc:sldMk cId="1047981489" sldId="256"/>
        </pc:sldMkLst>
        <pc:spChg chg="mod">
          <ac:chgData name="David Arturo Man Castillo" userId="57e3aa44dc7a8612" providerId="LiveId" clId="{33BAD3F8-EF95-4027-87AA-055DE870326C}" dt="2024-12-04T14:00:09.816" v="1250" actId="26606"/>
          <ac:spMkLst>
            <pc:docMk/>
            <pc:sldMk cId="1047981489" sldId="256"/>
            <ac:spMk id="2" creationId="{292CA685-D8ED-0845-61E9-E4C17ED86C87}"/>
          </ac:spMkLst>
        </pc:spChg>
        <pc:spChg chg="mod ord">
          <ac:chgData name="David Arturo Man Castillo" userId="57e3aa44dc7a8612" providerId="LiveId" clId="{33BAD3F8-EF95-4027-87AA-055DE870326C}" dt="2024-12-04T14:00:09.816" v="1250" actId="26606"/>
          <ac:spMkLst>
            <pc:docMk/>
            <pc:sldMk cId="1047981489" sldId="256"/>
            <ac:spMk id="3" creationId="{61129361-F8D0-5042-35A4-9FFE4D579535}"/>
          </ac:spMkLst>
        </pc:spChg>
        <pc:spChg chg="add del">
          <ac:chgData name="David Arturo Man Castillo" userId="57e3aa44dc7a8612" providerId="LiveId" clId="{33BAD3F8-EF95-4027-87AA-055DE870326C}" dt="2024-12-04T13:59:17.542" v="1233" actId="26606"/>
          <ac:spMkLst>
            <pc:docMk/>
            <pc:sldMk cId="1047981489" sldId="256"/>
            <ac:spMk id="8" creationId="{71B2258F-86CA-4D4D-8270-BC05FCDEBFB3}"/>
          </ac:spMkLst>
        </pc:spChg>
        <pc:spChg chg="add del">
          <ac:chgData name="David Arturo Man Castillo" userId="57e3aa44dc7a8612" providerId="LiveId" clId="{33BAD3F8-EF95-4027-87AA-055DE870326C}" dt="2024-12-04T13:48:34.261" v="1224" actId="26606"/>
          <ac:spMkLst>
            <pc:docMk/>
            <pc:sldMk cId="1047981489" sldId="256"/>
            <ac:spMk id="9" creationId="{C1DD1A8A-57D5-4A81-AD04-532B043C5611}"/>
          </ac:spMkLst>
        </pc:spChg>
        <pc:spChg chg="add del">
          <ac:chgData name="David Arturo Man Castillo" userId="57e3aa44dc7a8612" providerId="LiveId" clId="{33BAD3F8-EF95-4027-87AA-055DE870326C}" dt="2024-12-04T13:59:32.187" v="1235" actId="26606"/>
          <ac:spMkLst>
            <pc:docMk/>
            <pc:sldMk cId="1047981489" sldId="256"/>
            <ac:spMk id="10" creationId="{7DA3C418-758E-4180-A5D0-8655D6804587}"/>
          </ac:spMkLst>
        </pc:spChg>
        <pc:spChg chg="add del">
          <ac:chgData name="David Arturo Man Castillo" userId="57e3aa44dc7a8612" providerId="LiveId" clId="{33BAD3F8-EF95-4027-87AA-055DE870326C}" dt="2024-12-04T13:48:34.261" v="1224" actId="26606"/>
          <ac:spMkLst>
            <pc:docMk/>
            <pc:sldMk cId="1047981489" sldId="256"/>
            <ac:spMk id="11" creationId="{007891EC-4501-44ED-A8C8-B11B6DB767AB}"/>
          </ac:spMkLst>
        </pc:spChg>
        <pc:spChg chg="add del">
          <ac:chgData name="David Arturo Man Castillo" userId="57e3aa44dc7a8612" providerId="LiveId" clId="{33BAD3F8-EF95-4027-87AA-055DE870326C}" dt="2024-12-04T13:59:32.187" v="1235" actId="26606"/>
          <ac:spMkLst>
            <pc:docMk/>
            <pc:sldMk cId="1047981489" sldId="256"/>
            <ac:spMk id="12" creationId="{28C8EF06-5EC3-4883-AFAF-D74FF46550FB}"/>
          </ac:spMkLst>
        </pc:spChg>
        <pc:spChg chg="add del">
          <ac:chgData name="David Arturo Man Castillo" userId="57e3aa44dc7a8612" providerId="LiveId" clId="{33BAD3F8-EF95-4027-87AA-055DE870326C}" dt="2024-12-04T13:48:35.467" v="1226" actId="26606"/>
          <ac:spMkLst>
            <pc:docMk/>
            <pc:sldMk cId="1047981489" sldId="256"/>
            <ac:spMk id="13" creationId="{9B7AD9F6-8CE7-4299-8FC6-328F4DCD3FF9}"/>
          </ac:spMkLst>
        </pc:spChg>
        <pc:spChg chg="add del">
          <ac:chgData name="David Arturo Man Castillo" userId="57e3aa44dc7a8612" providerId="LiveId" clId="{33BAD3F8-EF95-4027-87AA-055DE870326C}" dt="2024-12-04T13:48:35.467" v="1226" actId="26606"/>
          <ac:spMkLst>
            <pc:docMk/>
            <pc:sldMk cId="1047981489" sldId="256"/>
            <ac:spMk id="14" creationId="{F49775AF-8896-43EE-92C6-83497D6DC56F}"/>
          </ac:spMkLst>
        </pc:spChg>
        <pc:spChg chg="add del">
          <ac:chgData name="David Arturo Man Castillo" userId="57e3aa44dc7a8612" providerId="LiveId" clId="{33BAD3F8-EF95-4027-87AA-055DE870326C}" dt="2024-12-04T13:59:37.912" v="1237" actId="26606"/>
          <ac:spMkLst>
            <pc:docMk/>
            <pc:sldMk cId="1047981489" sldId="256"/>
            <ac:spMk id="15" creationId="{3AD630B4-4CCC-7B1D-1803-DAED942D7E50}"/>
          </ac:spMkLst>
        </pc:spChg>
        <pc:spChg chg="add del">
          <ac:chgData name="David Arturo Man Castillo" userId="57e3aa44dc7a8612" providerId="LiveId" clId="{33BAD3F8-EF95-4027-87AA-055DE870326C}" dt="2024-12-04T13:48:38.308" v="1228" actId="26606"/>
          <ac:spMkLst>
            <pc:docMk/>
            <pc:sldMk cId="1047981489" sldId="256"/>
            <ac:spMk id="16" creationId="{870A1295-61BC-4214-AA3E-D396673024D0}"/>
          </ac:spMkLst>
        </pc:spChg>
        <pc:spChg chg="add del">
          <ac:chgData name="David Arturo Man Castillo" userId="57e3aa44dc7a8612" providerId="LiveId" clId="{33BAD3F8-EF95-4027-87AA-055DE870326C}" dt="2024-12-04T13:59:41.637" v="1239" actId="26606"/>
          <ac:spMkLst>
            <pc:docMk/>
            <pc:sldMk cId="1047981489" sldId="256"/>
            <ac:spMk id="20" creationId="{E2CFBC99-FB8F-41F7-A81D-A5288D688D79}"/>
          </ac:spMkLst>
        </pc:spChg>
        <pc:spChg chg="add del">
          <ac:chgData name="David Arturo Man Castillo" userId="57e3aa44dc7a8612" providerId="LiveId" clId="{33BAD3F8-EF95-4027-87AA-055DE870326C}" dt="2024-12-04T13:59:41.637" v="1239" actId="26606"/>
          <ac:spMkLst>
            <pc:docMk/>
            <pc:sldMk cId="1047981489" sldId="256"/>
            <ac:spMk id="21" creationId="{A435A76B-D478-4F38-9D76-040E49ADC674}"/>
          </ac:spMkLst>
        </pc:spChg>
        <pc:spChg chg="add del">
          <ac:chgData name="David Arturo Man Castillo" userId="57e3aa44dc7a8612" providerId="LiveId" clId="{33BAD3F8-EF95-4027-87AA-055DE870326C}" dt="2024-12-04T13:59:45.416" v="1241" actId="26606"/>
          <ac:spMkLst>
            <pc:docMk/>
            <pc:sldMk cId="1047981489" sldId="256"/>
            <ac:spMk id="23" creationId="{D47766EE-4192-4B2D-A5A0-F60F9A5F743F}"/>
          </ac:spMkLst>
        </pc:spChg>
        <pc:spChg chg="add del">
          <ac:chgData name="David Arturo Man Castillo" userId="57e3aa44dc7a8612" providerId="LiveId" clId="{33BAD3F8-EF95-4027-87AA-055DE870326C}" dt="2024-12-04T13:59:45.416" v="1241" actId="26606"/>
          <ac:spMkLst>
            <pc:docMk/>
            <pc:sldMk cId="1047981489" sldId="256"/>
            <ac:spMk id="24" creationId="{D6705569-F545-4F47-A260-A9202826EA20}"/>
          </ac:spMkLst>
        </pc:spChg>
        <pc:spChg chg="add del">
          <ac:chgData name="David Arturo Man Castillo" userId="57e3aa44dc7a8612" providerId="LiveId" clId="{33BAD3F8-EF95-4027-87AA-055DE870326C}" dt="2024-12-04T13:59:51.474" v="1243" actId="26606"/>
          <ac:spMkLst>
            <pc:docMk/>
            <pc:sldMk cId="1047981489" sldId="256"/>
            <ac:spMk id="26" creationId="{6F828D28-8E09-41CC-8229-3070B5467A96}"/>
          </ac:spMkLst>
        </pc:spChg>
        <pc:spChg chg="add del">
          <ac:chgData name="David Arturo Man Castillo" userId="57e3aa44dc7a8612" providerId="LiveId" clId="{33BAD3F8-EF95-4027-87AA-055DE870326C}" dt="2024-12-04T13:59:51.474" v="1243" actId="26606"/>
          <ac:spMkLst>
            <pc:docMk/>
            <pc:sldMk cId="1047981489" sldId="256"/>
            <ac:spMk id="27" creationId="{D5B012D8-7F27-4758-9AC6-C889B154BD73}"/>
          </ac:spMkLst>
        </pc:spChg>
        <pc:spChg chg="add del">
          <ac:chgData name="David Arturo Man Castillo" userId="57e3aa44dc7a8612" providerId="LiveId" clId="{33BAD3F8-EF95-4027-87AA-055DE870326C}" dt="2024-12-04T13:59:51.474" v="1243" actId="26606"/>
          <ac:spMkLst>
            <pc:docMk/>
            <pc:sldMk cId="1047981489" sldId="256"/>
            <ac:spMk id="28" creationId="{4063B759-00FC-46D1-9898-8E8625268FAF}"/>
          </ac:spMkLst>
        </pc:spChg>
        <pc:spChg chg="add del">
          <ac:chgData name="David Arturo Man Castillo" userId="57e3aa44dc7a8612" providerId="LiveId" clId="{33BAD3F8-EF95-4027-87AA-055DE870326C}" dt="2024-12-04T13:59:53.218" v="1245" actId="26606"/>
          <ac:spMkLst>
            <pc:docMk/>
            <pc:sldMk cId="1047981489" sldId="256"/>
            <ac:spMk id="30" creationId="{D47766EE-4192-4B2D-A5A0-F60F9A5F743F}"/>
          </ac:spMkLst>
        </pc:spChg>
        <pc:spChg chg="add del">
          <ac:chgData name="David Arturo Man Castillo" userId="57e3aa44dc7a8612" providerId="LiveId" clId="{33BAD3F8-EF95-4027-87AA-055DE870326C}" dt="2024-12-04T13:59:53.218" v="1245" actId="26606"/>
          <ac:spMkLst>
            <pc:docMk/>
            <pc:sldMk cId="1047981489" sldId="256"/>
            <ac:spMk id="31" creationId="{D6705569-F545-4F47-A260-A9202826EA20}"/>
          </ac:spMkLst>
        </pc:spChg>
        <pc:spChg chg="add del">
          <ac:chgData name="David Arturo Man Castillo" userId="57e3aa44dc7a8612" providerId="LiveId" clId="{33BAD3F8-EF95-4027-87AA-055DE870326C}" dt="2024-12-04T13:59:54.146" v="1247" actId="26606"/>
          <ac:spMkLst>
            <pc:docMk/>
            <pc:sldMk cId="1047981489" sldId="256"/>
            <ac:spMk id="33" creationId="{026A84AF-6F58-471A-BF1F-10D8C03511C4}"/>
          </ac:spMkLst>
        </pc:spChg>
        <pc:spChg chg="add del">
          <ac:chgData name="David Arturo Man Castillo" userId="57e3aa44dc7a8612" providerId="LiveId" clId="{33BAD3F8-EF95-4027-87AA-055DE870326C}" dt="2024-12-04T14:00:09.735" v="1249" actId="26606"/>
          <ac:spMkLst>
            <pc:docMk/>
            <pc:sldMk cId="1047981489" sldId="256"/>
            <ac:spMk id="35" creationId="{D47766EE-4192-4B2D-A5A0-F60F9A5F743F}"/>
          </ac:spMkLst>
        </pc:spChg>
        <pc:spChg chg="add del">
          <ac:chgData name="David Arturo Man Castillo" userId="57e3aa44dc7a8612" providerId="LiveId" clId="{33BAD3F8-EF95-4027-87AA-055DE870326C}" dt="2024-12-04T14:00:09.735" v="1249" actId="26606"/>
          <ac:spMkLst>
            <pc:docMk/>
            <pc:sldMk cId="1047981489" sldId="256"/>
            <ac:spMk id="36" creationId="{D6705569-F545-4F47-A260-A9202826EA20}"/>
          </ac:spMkLst>
        </pc:spChg>
        <pc:spChg chg="add">
          <ac:chgData name="David Arturo Man Castillo" userId="57e3aa44dc7a8612" providerId="LiveId" clId="{33BAD3F8-EF95-4027-87AA-055DE870326C}" dt="2024-12-04T14:00:09.816" v="1250" actId="26606"/>
          <ac:spMkLst>
            <pc:docMk/>
            <pc:sldMk cId="1047981489" sldId="256"/>
            <ac:spMk id="38" creationId="{657F69E0-C4B0-4BEC-A689-4F8D877F05D4}"/>
          </ac:spMkLst>
        </pc:spChg>
        <pc:spChg chg="add">
          <ac:chgData name="David Arturo Man Castillo" userId="57e3aa44dc7a8612" providerId="LiveId" clId="{33BAD3F8-EF95-4027-87AA-055DE870326C}" dt="2024-12-04T14:00:09.816" v="1250" actId="26606"/>
          <ac:spMkLst>
            <pc:docMk/>
            <pc:sldMk cId="1047981489" sldId="256"/>
            <ac:spMk id="39" creationId="{9F6380B4-6A1C-481E-8408-B4E6C75B9B81}"/>
          </ac:spMkLst>
        </pc:spChg>
        <pc:grpChg chg="add del">
          <ac:chgData name="David Arturo Man Castillo" userId="57e3aa44dc7a8612" providerId="LiveId" clId="{33BAD3F8-EF95-4027-87AA-055DE870326C}" dt="2024-12-04T13:48:38.308" v="1228" actId="26606"/>
          <ac:grpSpMkLst>
            <pc:docMk/>
            <pc:sldMk cId="1047981489" sldId="256"/>
            <ac:grpSpMk id="17" creationId="{0B139475-2B26-4CA9-9413-DE741E49F7BB}"/>
          </ac:grpSpMkLst>
        </pc:grpChg>
        <pc:picChg chg="add mod ord">
          <ac:chgData name="David Arturo Man Castillo" userId="57e3aa44dc7a8612" providerId="LiveId" clId="{33BAD3F8-EF95-4027-87AA-055DE870326C}" dt="2024-12-04T13:48:38.308" v="1228" actId="26606"/>
          <ac:picMkLst>
            <pc:docMk/>
            <pc:sldMk cId="1047981489" sldId="256"/>
            <ac:picMk id="4" creationId="{26CDAE6F-91C2-F120-838F-4AEDEA4085B5}"/>
          </ac:picMkLst>
        </pc:picChg>
        <pc:picChg chg="add mod ord">
          <ac:chgData name="David Arturo Man Castillo" userId="57e3aa44dc7a8612" providerId="LiveId" clId="{33BAD3F8-EF95-4027-87AA-055DE870326C}" dt="2024-12-04T14:00:09.816" v="1250" actId="26606"/>
          <ac:picMkLst>
            <pc:docMk/>
            <pc:sldMk cId="1047981489" sldId="256"/>
            <ac:picMk id="6" creationId="{B1562EEE-E275-C890-DA66-57FB1F8D76FA}"/>
          </ac:picMkLst>
        </pc:picChg>
        <pc:cxnChg chg="add del">
          <ac:chgData name="David Arturo Man Castillo" userId="57e3aa44dc7a8612" providerId="LiveId" clId="{33BAD3F8-EF95-4027-87AA-055DE870326C}" dt="2024-12-04T13:59:37.912" v="1237" actId="26606"/>
          <ac:cxnSpMkLst>
            <pc:docMk/>
            <pc:sldMk cId="1047981489" sldId="256"/>
            <ac:cxnSpMk id="18" creationId="{49264613-F0F7-08CE-0ADF-98407A64DAE6}"/>
          </ac:cxnSpMkLst>
        </pc:cxnChg>
      </pc:sldChg>
      <pc:sldChg chg="addSp delSp modSp new mod">
        <pc:chgData name="David Arturo Man Castillo" userId="57e3aa44dc7a8612" providerId="LiveId" clId="{33BAD3F8-EF95-4027-87AA-055DE870326C}" dt="2024-12-04T22:34:46.421" v="1478" actId="113"/>
        <pc:sldMkLst>
          <pc:docMk/>
          <pc:sldMk cId="2721568101" sldId="257"/>
        </pc:sldMkLst>
        <pc:spChg chg="mod">
          <ac:chgData name="David Arturo Man Castillo" userId="57e3aa44dc7a8612" providerId="LiveId" clId="{33BAD3F8-EF95-4027-87AA-055DE870326C}" dt="2024-12-04T22:31:44.971" v="1451" actId="20577"/>
          <ac:spMkLst>
            <pc:docMk/>
            <pc:sldMk cId="2721568101" sldId="257"/>
            <ac:spMk id="2" creationId="{FF5EF24C-10C8-26FC-1047-0097285194BB}"/>
          </ac:spMkLst>
        </pc:spChg>
        <pc:spChg chg="del mod">
          <ac:chgData name="David Arturo Man Castillo" userId="57e3aa44dc7a8612" providerId="LiveId" clId="{33BAD3F8-EF95-4027-87AA-055DE870326C}" dt="2024-12-04T22:19:41.831" v="1288" actId="478"/>
          <ac:spMkLst>
            <pc:docMk/>
            <pc:sldMk cId="2721568101" sldId="257"/>
            <ac:spMk id="3" creationId="{BCBDDB02-EDFA-5464-6520-8547A63087BA}"/>
          </ac:spMkLst>
        </pc:spChg>
        <pc:spChg chg="add mod">
          <ac:chgData name="David Arturo Man Castillo" userId="57e3aa44dc7a8612" providerId="LiveId" clId="{33BAD3F8-EF95-4027-87AA-055DE870326C}" dt="2024-12-04T22:29:42.881" v="1439" actId="1076"/>
          <ac:spMkLst>
            <pc:docMk/>
            <pc:sldMk cId="2721568101" sldId="257"/>
            <ac:spMk id="4" creationId="{B24029D8-EA4D-A63D-8797-EE63FCEC864E}"/>
          </ac:spMkLst>
        </pc:spChg>
        <pc:spChg chg="add mod">
          <ac:chgData name="David Arturo Man Castillo" userId="57e3aa44dc7a8612" providerId="LiveId" clId="{33BAD3F8-EF95-4027-87AA-055DE870326C}" dt="2024-12-04T22:34:46.421" v="1478" actId="113"/>
          <ac:spMkLst>
            <pc:docMk/>
            <pc:sldMk cId="2721568101" sldId="257"/>
            <ac:spMk id="5" creationId="{EAE31AE7-2A99-03DB-9D06-42E24388C7CB}"/>
          </ac:spMkLst>
        </pc:spChg>
        <pc:spChg chg="add mod">
          <ac:chgData name="David Arturo Man Castillo" userId="57e3aa44dc7a8612" providerId="LiveId" clId="{33BAD3F8-EF95-4027-87AA-055DE870326C}" dt="2024-12-04T22:26:10.141" v="1380" actId="1076"/>
          <ac:spMkLst>
            <pc:docMk/>
            <pc:sldMk cId="2721568101" sldId="257"/>
            <ac:spMk id="6" creationId="{F9E9F1E0-07BC-376C-AE4F-47848C68F471}"/>
          </ac:spMkLst>
        </pc:spChg>
        <pc:spChg chg="add mod">
          <ac:chgData name="David Arturo Man Castillo" userId="57e3aa44dc7a8612" providerId="LiveId" clId="{33BAD3F8-EF95-4027-87AA-055DE870326C}" dt="2024-12-04T22:26:45.892" v="1387" actId="207"/>
          <ac:spMkLst>
            <pc:docMk/>
            <pc:sldMk cId="2721568101" sldId="257"/>
            <ac:spMk id="7" creationId="{DF1CDEDF-2E8D-C61D-85FE-7A898FE36E0B}"/>
          </ac:spMkLst>
        </pc:spChg>
        <pc:spChg chg="add mod">
          <ac:chgData name="David Arturo Man Castillo" userId="57e3aa44dc7a8612" providerId="LiveId" clId="{33BAD3F8-EF95-4027-87AA-055DE870326C}" dt="2024-12-04T22:32:08.792" v="1456" actId="1076"/>
          <ac:spMkLst>
            <pc:docMk/>
            <pc:sldMk cId="2721568101" sldId="257"/>
            <ac:spMk id="8" creationId="{0D0831E2-3058-28FB-8913-1485D329BB0C}"/>
          </ac:spMkLst>
        </pc:spChg>
        <pc:spChg chg="add mod">
          <ac:chgData name="David Arturo Man Castillo" userId="57e3aa44dc7a8612" providerId="LiveId" clId="{33BAD3F8-EF95-4027-87AA-055DE870326C}" dt="2024-12-04T22:33:14.590" v="1468" actId="20577"/>
          <ac:spMkLst>
            <pc:docMk/>
            <pc:sldMk cId="2721568101" sldId="257"/>
            <ac:spMk id="9" creationId="{849F2251-F6AB-EC7E-1F7B-C6947AF96322}"/>
          </ac:spMkLst>
        </pc:spChg>
        <pc:spChg chg="add mod">
          <ac:chgData name="David Arturo Man Castillo" userId="57e3aa44dc7a8612" providerId="LiveId" clId="{33BAD3F8-EF95-4027-87AA-055DE870326C}" dt="2024-12-04T22:25:33.641" v="1361" actId="571"/>
          <ac:spMkLst>
            <pc:docMk/>
            <pc:sldMk cId="2721568101" sldId="257"/>
            <ac:spMk id="10" creationId="{9E8D8AFB-8169-6B91-8949-967B486A9CFB}"/>
          </ac:spMkLst>
        </pc:spChg>
        <pc:spChg chg="add mod">
          <ac:chgData name="David Arturo Man Castillo" userId="57e3aa44dc7a8612" providerId="LiveId" clId="{33BAD3F8-EF95-4027-87AA-055DE870326C}" dt="2024-12-04T22:25:33.641" v="1361" actId="571"/>
          <ac:spMkLst>
            <pc:docMk/>
            <pc:sldMk cId="2721568101" sldId="257"/>
            <ac:spMk id="11" creationId="{313B2FDB-40D4-1260-3434-3A08724B2A13}"/>
          </ac:spMkLst>
        </pc:spChg>
        <pc:spChg chg="add mod">
          <ac:chgData name="David Arturo Man Castillo" userId="57e3aa44dc7a8612" providerId="LiveId" clId="{33BAD3F8-EF95-4027-87AA-055DE870326C}" dt="2024-12-04T22:25:33.641" v="1361" actId="571"/>
          <ac:spMkLst>
            <pc:docMk/>
            <pc:sldMk cId="2721568101" sldId="257"/>
            <ac:spMk id="12" creationId="{55140991-E1D6-5029-250A-D882E405B5B9}"/>
          </ac:spMkLst>
        </pc:spChg>
        <pc:cxnChg chg="add mod">
          <ac:chgData name="David Arturo Man Castillo" userId="57e3aa44dc7a8612" providerId="LiveId" clId="{33BAD3F8-EF95-4027-87AA-055DE870326C}" dt="2024-12-04T22:32:05.572" v="1455" actId="1076"/>
          <ac:cxnSpMkLst>
            <pc:docMk/>
            <pc:sldMk cId="2721568101" sldId="257"/>
            <ac:cxnSpMk id="14" creationId="{191BED42-9F16-0F38-2DEA-F5AD3B5DA18A}"/>
          </ac:cxnSpMkLst>
        </pc:cxnChg>
        <pc:cxnChg chg="add mod">
          <ac:chgData name="David Arturo Man Castillo" userId="57e3aa44dc7a8612" providerId="LiveId" clId="{33BAD3F8-EF95-4027-87AA-055DE870326C}" dt="2024-12-04T22:32:02.582" v="1454" actId="1076"/>
          <ac:cxnSpMkLst>
            <pc:docMk/>
            <pc:sldMk cId="2721568101" sldId="257"/>
            <ac:cxnSpMk id="15" creationId="{E250F313-DC11-25A7-0FF2-1F730A31DB67}"/>
          </ac:cxnSpMkLst>
        </pc:cxnChg>
      </pc:sldChg>
      <pc:sldChg chg="addSp delSp modSp new mod ord">
        <pc:chgData name="David Arturo Man Castillo" userId="57e3aa44dc7a8612" providerId="LiveId" clId="{33BAD3F8-EF95-4027-87AA-055DE870326C}" dt="2024-12-04T22:56:48.101" v="1777" actId="14100"/>
        <pc:sldMkLst>
          <pc:docMk/>
          <pc:sldMk cId="2517979716" sldId="258"/>
        </pc:sldMkLst>
        <pc:spChg chg="mod">
          <ac:chgData name="David Arturo Man Castillo" userId="57e3aa44dc7a8612" providerId="LiveId" clId="{33BAD3F8-EF95-4027-87AA-055DE870326C}" dt="2024-12-04T22:52:51.781" v="1660" actId="20577"/>
          <ac:spMkLst>
            <pc:docMk/>
            <pc:sldMk cId="2517979716" sldId="258"/>
            <ac:spMk id="2" creationId="{66B9CC13-1097-02EE-D399-8F25C47B2DE6}"/>
          </ac:spMkLst>
        </pc:spChg>
        <pc:spChg chg="add mod">
          <ac:chgData name="David Arturo Man Castillo" userId="57e3aa44dc7a8612" providerId="LiveId" clId="{33BAD3F8-EF95-4027-87AA-055DE870326C}" dt="2024-12-04T22:56:15.711" v="1756" actId="14100"/>
          <ac:spMkLst>
            <pc:docMk/>
            <pc:sldMk cId="2517979716" sldId="258"/>
            <ac:spMk id="3" creationId="{B5827383-DA44-21EB-1F1A-D308F6679ED0}"/>
          </ac:spMkLst>
        </pc:spChg>
        <pc:spChg chg="del">
          <ac:chgData name="David Arturo Man Castillo" userId="57e3aa44dc7a8612" providerId="LiveId" clId="{33BAD3F8-EF95-4027-87AA-055DE870326C}" dt="2024-12-03T14:54:56.231" v="275"/>
          <ac:spMkLst>
            <pc:docMk/>
            <pc:sldMk cId="2517979716" sldId="258"/>
            <ac:spMk id="3" creationId="{D3B53464-AAD7-239D-5254-AB7481B30CD5}"/>
          </ac:spMkLst>
        </pc:spChg>
        <pc:spChg chg="add mod">
          <ac:chgData name="David Arturo Man Castillo" userId="57e3aa44dc7a8612" providerId="LiveId" clId="{33BAD3F8-EF95-4027-87AA-055DE870326C}" dt="2024-12-04T22:56:21.706" v="1760" actId="14100"/>
          <ac:spMkLst>
            <pc:docMk/>
            <pc:sldMk cId="2517979716" sldId="258"/>
            <ac:spMk id="5" creationId="{E15AA932-BCF0-1446-6455-643A9E03D43F}"/>
          </ac:spMkLst>
        </pc:spChg>
        <pc:spChg chg="add mod">
          <ac:chgData name="David Arturo Man Castillo" userId="57e3aa44dc7a8612" providerId="LiveId" clId="{33BAD3F8-EF95-4027-87AA-055DE870326C}" dt="2024-12-04T22:56:33.141" v="1767" actId="1076"/>
          <ac:spMkLst>
            <pc:docMk/>
            <pc:sldMk cId="2517979716" sldId="258"/>
            <ac:spMk id="6" creationId="{7D2B9F31-3218-1B69-8FFB-2385005834D8}"/>
          </ac:spMkLst>
        </pc:spChg>
        <pc:spChg chg="add mod">
          <ac:chgData name="David Arturo Man Castillo" userId="57e3aa44dc7a8612" providerId="LiveId" clId="{33BAD3F8-EF95-4027-87AA-055DE870326C}" dt="2024-12-04T22:56:37.142" v="1770" actId="20577"/>
          <ac:spMkLst>
            <pc:docMk/>
            <pc:sldMk cId="2517979716" sldId="258"/>
            <ac:spMk id="7" creationId="{747EB52E-85A4-A9B0-683B-99AA7D24FE38}"/>
          </ac:spMkLst>
        </pc:spChg>
        <pc:spChg chg="add mod">
          <ac:chgData name="David Arturo Man Castillo" userId="57e3aa44dc7a8612" providerId="LiveId" clId="{33BAD3F8-EF95-4027-87AA-055DE870326C}" dt="2024-12-04T22:56:40.710" v="1773" actId="20577"/>
          <ac:spMkLst>
            <pc:docMk/>
            <pc:sldMk cId="2517979716" sldId="258"/>
            <ac:spMk id="8" creationId="{347E1E89-BA1D-0D5E-E068-8019EB35EAFE}"/>
          </ac:spMkLst>
        </pc:spChg>
        <pc:spChg chg="add mod">
          <ac:chgData name="David Arturo Man Castillo" userId="57e3aa44dc7a8612" providerId="LiveId" clId="{33BAD3F8-EF95-4027-87AA-055DE870326C}" dt="2024-12-04T22:56:48.101" v="1777" actId="14100"/>
          <ac:spMkLst>
            <pc:docMk/>
            <pc:sldMk cId="2517979716" sldId="258"/>
            <ac:spMk id="9" creationId="{AA08B300-C6C7-F104-6AFB-F80E6E9164AE}"/>
          </ac:spMkLst>
        </pc:spChg>
        <pc:picChg chg="add mod">
          <ac:chgData name="David Arturo Man Castillo" userId="57e3aa44dc7a8612" providerId="LiveId" clId="{33BAD3F8-EF95-4027-87AA-055DE870326C}" dt="2024-12-04T22:56:29.922" v="1766" actId="1076"/>
          <ac:picMkLst>
            <pc:docMk/>
            <pc:sldMk cId="2517979716" sldId="258"/>
            <ac:picMk id="4" creationId="{AE14D890-621F-9F8A-21D7-0DD454EE7305}"/>
          </ac:picMkLst>
        </pc:picChg>
      </pc:sldChg>
      <pc:sldChg chg="addSp delSp modSp new mod setBg">
        <pc:chgData name="David Arturo Man Castillo" userId="57e3aa44dc7a8612" providerId="LiveId" clId="{33BAD3F8-EF95-4027-87AA-055DE870326C}" dt="2024-12-04T22:18:53.121" v="1277" actId="1076"/>
        <pc:sldMkLst>
          <pc:docMk/>
          <pc:sldMk cId="1424602123" sldId="259"/>
        </pc:sldMkLst>
        <pc:spChg chg="mod">
          <ac:chgData name="David Arturo Man Castillo" userId="57e3aa44dc7a8612" providerId="LiveId" clId="{33BAD3F8-EF95-4027-87AA-055DE870326C}" dt="2024-12-04T22:18:32.322" v="1271" actId="26606"/>
          <ac:spMkLst>
            <pc:docMk/>
            <pc:sldMk cId="1424602123" sldId="259"/>
            <ac:spMk id="2" creationId="{A9E05525-E692-6248-E95B-FE4B34DEF433}"/>
          </ac:spMkLst>
        </pc:spChg>
        <pc:spChg chg="del">
          <ac:chgData name="David Arturo Man Castillo" userId="57e3aa44dc7a8612" providerId="LiveId" clId="{33BAD3F8-EF95-4027-87AA-055DE870326C}" dt="2024-12-04T22:17:41.022" v="1264" actId="22"/>
          <ac:spMkLst>
            <pc:docMk/>
            <pc:sldMk cId="1424602123" sldId="259"/>
            <ac:spMk id="3" creationId="{8B920AF2-FC09-72B8-5B51-BD88B2D17969}"/>
          </ac:spMkLst>
        </pc:spChg>
        <pc:spChg chg="add">
          <ac:chgData name="David Arturo Man Castillo" userId="57e3aa44dc7a8612" providerId="LiveId" clId="{33BAD3F8-EF95-4027-87AA-055DE870326C}" dt="2024-12-04T22:18:32.322" v="1271" actId="26606"/>
          <ac:spMkLst>
            <pc:docMk/>
            <pc:sldMk cId="1424602123" sldId="259"/>
            <ac:spMk id="10" creationId="{A4AC5506-6312-4701-8D3C-40187889A947}"/>
          </ac:spMkLst>
        </pc:spChg>
        <pc:picChg chg="add mod ord">
          <ac:chgData name="David Arturo Man Castillo" userId="57e3aa44dc7a8612" providerId="LiveId" clId="{33BAD3F8-EF95-4027-87AA-055DE870326C}" dt="2024-12-04T22:18:53.121" v="1277" actId="1076"/>
          <ac:picMkLst>
            <pc:docMk/>
            <pc:sldMk cId="1424602123" sldId="259"/>
            <ac:picMk id="5" creationId="{13443200-D340-B8DF-2B2F-9D803995CCA5}"/>
          </ac:picMkLst>
        </pc:picChg>
      </pc:sldChg>
      <pc:sldChg chg="modSp new del mod ord">
        <pc:chgData name="David Arturo Man Castillo" userId="57e3aa44dc7a8612" providerId="LiveId" clId="{33BAD3F8-EF95-4027-87AA-055DE870326C}" dt="2024-12-04T23:38:25.557" v="2056" actId="47"/>
        <pc:sldMkLst>
          <pc:docMk/>
          <pc:sldMk cId="3498252294" sldId="260"/>
        </pc:sldMkLst>
        <pc:spChg chg="mod">
          <ac:chgData name="David Arturo Man Castillo" userId="57e3aa44dc7a8612" providerId="LiveId" clId="{33BAD3F8-EF95-4027-87AA-055DE870326C}" dt="2024-12-03T14:54:26.285" v="263" actId="20577"/>
          <ac:spMkLst>
            <pc:docMk/>
            <pc:sldMk cId="3498252294" sldId="260"/>
            <ac:spMk id="2" creationId="{4E31F663-35CB-E9F1-F94C-39A518084BE4}"/>
          </ac:spMkLst>
        </pc:spChg>
        <pc:spChg chg="mod">
          <ac:chgData name="David Arturo Man Castillo" userId="57e3aa44dc7a8612" providerId="LiveId" clId="{33BAD3F8-EF95-4027-87AA-055DE870326C}" dt="2024-12-03T15:55:55.171" v="763" actId="20577"/>
          <ac:spMkLst>
            <pc:docMk/>
            <pc:sldMk cId="3498252294" sldId="260"/>
            <ac:spMk id="3" creationId="{448440A5-A01B-62F9-1956-9F51CA32F456}"/>
          </ac:spMkLst>
        </pc:spChg>
      </pc:sldChg>
      <pc:sldChg chg="addSp delSp modSp new mod setBg modClrScheme chgLayout">
        <pc:chgData name="David Arturo Man Castillo" userId="57e3aa44dc7a8612" providerId="LiveId" clId="{33BAD3F8-EF95-4027-87AA-055DE870326C}" dt="2024-12-04T13:18:15.096" v="1090" actId="26606"/>
        <pc:sldMkLst>
          <pc:docMk/>
          <pc:sldMk cId="3793918039" sldId="261"/>
        </pc:sldMkLst>
        <pc:spChg chg="del mod ord">
          <ac:chgData name="David Arturo Man Castillo" userId="57e3aa44dc7a8612" providerId="LiveId" clId="{33BAD3F8-EF95-4027-87AA-055DE870326C}" dt="2024-12-04T13:17:54.903" v="1074" actId="700"/>
          <ac:spMkLst>
            <pc:docMk/>
            <pc:sldMk cId="3793918039" sldId="261"/>
            <ac:spMk id="2" creationId="{462C4579-BA01-0C9F-91AC-07BE26D0C08D}"/>
          </ac:spMkLst>
        </pc:spChg>
        <pc:spChg chg="del">
          <ac:chgData name="David Arturo Man Castillo" userId="57e3aa44dc7a8612" providerId="LiveId" clId="{33BAD3F8-EF95-4027-87AA-055DE870326C}" dt="2024-12-04T13:17:54.903" v="1074" actId="700"/>
          <ac:spMkLst>
            <pc:docMk/>
            <pc:sldMk cId="3793918039" sldId="261"/>
            <ac:spMk id="3" creationId="{C636AE99-27F7-E2C8-663B-E65E638B92AE}"/>
          </ac:spMkLst>
        </pc:spChg>
        <pc:spChg chg="add mod ord">
          <ac:chgData name="David Arturo Man Castillo" userId="57e3aa44dc7a8612" providerId="LiveId" clId="{33BAD3F8-EF95-4027-87AA-055DE870326C}" dt="2024-12-04T13:18:15.096" v="1090" actId="26606"/>
          <ac:spMkLst>
            <pc:docMk/>
            <pc:sldMk cId="3793918039" sldId="261"/>
            <ac:spMk id="4" creationId="{028727F1-E910-DCD6-1F3F-4A520EA83708}"/>
          </ac:spMkLst>
        </pc:spChg>
        <pc:spChg chg="add">
          <ac:chgData name="David Arturo Man Castillo" userId="57e3aa44dc7a8612" providerId="LiveId" clId="{33BAD3F8-EF95-4027-87AA-055DE870326C}" dt="2024-12-04T13:18:15.096" v="1090" actId="26606"/>
          <ac:spMkLst>
            <pc:docMk/>
            <pc:sldMk cId="3793918039" sldId="261"/>
            <ac:spMk id="9" creationId="{FFD48BC7-DC40-47DE-87EE-9F4B6ECB9ABB}"/>
          </ac:spMkLst>
        </pc:spChg>
        <pc:spChg chg="add">
          <ac:chgData name="David Arturo Man Castillo" userId="57e3aa44dc7a8612" providerId="LiveId" clId="{33BAD3F8-EF95-4027-87AA-055DE870326C}" dt="2024-12-04T13:18:15.096" v="1090" actId="26606"/>
          <ac:spMkLst>
            <pc:docMk/>
            <pc:sldMk cId="3793918039" sldId="261"/>
            <ac:spMk id="11" creationId="{E502BBC7-2C76-46F3-BC24-5985BC13DB88}"/>
          </ac:spMkLst>
        </pc:spChg>
        <pc:spChg chg="add">
          <ac:chgData name="David Arturo Man Castillo" userId="57e3aa44dc7a8612" providerId="LiveId" clId="{33BAD3F8-EF95-4027-87AA-055DE870326C}" dt="2024-12-04T13:18:15.096" v="1090" actId="26606"/>
          <ac:spMkLst>
            <pc:docMk/>
            <pc:sldMk cId="3793918039" sldId="261"/>
            <ac:spMk id="13" creationId="{C7F28D52-2A5F-4D23-81AE-7CB8B591C7AF}"/>
          </ac:spMkLst>
        </pc:spChg>
        <pc:spChg chg="add">
          <ac:chgData name="David Arturo Man Castillo" userId="57e3aa44dc7a8612" providerId="LiveId" clId="{33BAD3F8-EF95-4027-87AA-055DE870326C}" dt="2024-12-04T13:18:15.096" v="1090" actId="26606"/>
          <ac:spMkLst>
            <pc:docMk/>
            <pc:sldMk cId="3793918039" sldId="261"/>
            <ac:spMk id="15" creationId="{3629484E-3792-4B3D-89AD-7C8A1ED0E0D4}"/>
          </ac:spMkLst>
        </pc:spChg>
      </pc:sldChg>
      <pc:sldChg chg="addSp delSp modSp new mod">
        <pc:chgData name="David Arturo Man Castillo" userId="57e3aa44dc7a8612" providerId="LiveId" clId="{33BAD3F8-EF95-4027-87AA-055DE870326C}" dt="2024-12-05T06:47:27.838" v="2131" actId="20577"/>
        <pc:sldMkLst>
          <pc:docMk/>
          <pc:sldMk cId="2245913679" sldId="262"/>
        </pc:sldMkLst>
        <pc:spChg chg="mod">
          <ac:chgData name="David Arturo Man Castillo" userId="57e3aa44dc7a8612" providerId="LiveId" clId="{33BAD3F8-EF95-4027-87AA-055DE870326C}" dt="2024-12-03T15:18:04.394" v="307" actId="20577"/>
          <ac:spMkLst>
            <pc:docMk/>
            <pc:sldMk cId="2245913679" sldId="262"/>
            <ac:spMk id="2" creationId="{DD1890DE-881E-A160-2750-695C8E9F5AC0}"/>
          </ac:spMkLst>
        </pc:spChg>
        <pc:spChg chg="add del mod">
          <ac:chgData name="David Arturo Man Castillo" userId="57e3aa44dc7a8612" providerId="LiveId" clId="{33BAD3F8-EF95-4027-87AA-055DE870326C}" dt="2024-12-03T15:19:34.664" v="362" actId="1076"/>
          <ac:spMkLst>
            <pc:docMk/>
            <pc:sldMk cId="2245913679" sldId="262"/>
            <ac:spMk id="3" creationId="{B7BE2FDE-65AD-3BFE-7B40-9CB6F77D0AC4}"/>
          </ac:spMkLst>
        </pc:spChg>
        <pc:spChg chg="add mod">
          <ac:chgData name="David Arturo Man Castillo" userId="57e3aa44dc7a8612" providerId="LiveId" clId="{33BAD3F8-EF95-4027-87AA-055DE870326C}" dt="2024-12-04T22:44:48.942" v="1588" actId="14100"/>
          <ac:spMkLst>
            <pc:docMk/>
            <pc:sldMk cId="2245913679" sldId="262"/>
            <ac:spMk id="4" creationId="{73436337-1626-5983-1C33-A8940429C269}"/>
          </ac:spMkLst>
        </pc:spChg>
        <pc:spChg chg="add mod">
          <ac:chgData name="David Arturo Man Castillo" userId="57e3aa44dc7a8612" providerId="LiveId" clId="{33BAD3F8-EF95-4027-87AA-055DE870326C}" dt="2024-12-04T22:45:21.482" v="1598" actId="14100"/>
          <ac:spMkLst>
            <pc:docMk/>
            <pc:sldMk cId="2245913679" sldId="262"/>
            <ac:spMk id="7" creationId="{79F80D67-BEC2-9640-1137-28135A16C1FB}"/>
          </ac:spMkLst>
        </pc:spChg>
        <pc:spChg chg="add mod">
          <ac:chgData name="David Arturo Man Castillo" userId="57e3aa44dc7a8612" providerId="LiveId" clId="{33BAD3F8-EF95-4027-87AA-055DE870326C}" dt="2024-12-04T22:46:09.342" v="1613" actId="1076"/>
          <ac:spMkLst>
            <pc:docMk/>
            <pc:sldMk cId="2245913679" sldId="262"/>
            <ac:spMk id="9" creationId="{A9275294-2EA3-147A-1384-333EF35F269D}"/>
          </ac:spMkLst>
        </pc:spChg>
        <pc:spChg chg="add del mod">
          <ac:chgData name="David Arturo Man Castillo" userId="57e3aa44dc7a8612" providerId="LiveId" clId="{33BAD3F8-EF95-4027-87AA-055DE870326C}" dt="2024-12-04T22:50:42.392" v="1623" actId="478"/>
          <ac:spMkLst>
            <pc:docMk/>
            <pc:sldMk cId="2245913679" sldId="262"/>
            <ac:spMk id="11" creationId="{3B23F4F5-FB58-5720-7BB6-C337966A7A62}"/>
          </ac:spMkLst>
        </pc:spChg>
        <pc:spChg chg="add mod">
          <ac:chgData name="David Arturo Man Castillo" userId="57e3aa44dc7a8612" providerId="LiveId" clId="{33BAD3F8-EF95-4027-87AA-055DE870326C}" dt="2024-12-05T06:47:27.838" v="2131" actId="20577"/>
          <ac:spMkLst>
            <pc:docMk/>
            <pc:sldMk cId="2245913679" sldId="262"/>
            <ac:spMk id="21" creationId="{E6A02C1A-157E-BC83-D5E3-0990A0776293}"/>
          </ac:spMkLst>
        </pc:spChg>
        <pc:spChg chg="add del mod">
          <ac:chgData name="David Arturo Man Castillo" userId="57e3aa44dc7a8612" providerId="LiveId" clId="{33BAD3F8-EF95-4027-87AA-055DE870326C}" dt="2024-12-04T13:14:16.247" v="1069" actId="478"/>
          <ac:spMkLst>
            <pc:docMk/>
            <pc:sldMk cId="2245913679" sldId="262"/>
            <ac:spMk id="28" creationId="{18EF92FC-E89F-F68A-273F-3BD8F2ADAAE2}"/>
          </ac:spMkLst>
        </pc:spChg>
        <pc:picChg chg="add mod">
          <ac:chgData name="David Arturo Man Castillo" userId="57e3aa44dc7a8612" providerId="LiveId" clId="{33BAD3F8-EF95-4027-87AA-055DE870326C}" dt="2024-12-03T15:19:36.046" v="363" actId="1076"/>
          <ac:picMkLst>
            <pc:docMk/>
            <pc:sldMk cId="2245913679" sldId="262"/>
            <ac:picMk id="5" creationId="{29F69DDB-9F25-83A4-EE59-7EC95C0C4B89}"/>
          </ac:picMkLst>
        </pc:picChg>
        <pc:picChg chg="add mod modCrop">
          <ac:chgData name="David Arturo Man Castillo" userId="57e3aa44dc7a8612" providerId="LiveId" clId="{33BAD3F8-EF95-4027-87AA-055DE870326C}" dt="2024-12-04T22:44:22.912" v="1577" actId="1076"/>
          <ac:picMkLst>
            <pc:docMk/>
            <pc:sldMk cId="2245913679" sldId="262"/>
            <ac:picMk id="6" creationId="{DD5642AC-BC2F-367A-1109-106E0C31BB70}"/>
          </ac:picMkLst>
        </pc:picChg>
        <pc:picChg chg="add mod">
          <ac:chgData name="David Arturo Man Castillo" userId="57e3aa44dc7a8612" providerId="LiveId" clId="{33BAD3F8-EF95-4027-87AA-055DE870326C}" dt="2024-12-04T13:12:14.092" v="1045" actId="1076"/>
          <ac:picMkLst>
            <pc:docMk/>
            <pc:sldMk cId="2245913679" sldId="262"/>
            <ac:picMk id="8" creationId="{D4E171D3-28FA-826C-5401-9DA24202C933}"/>
          </ac:picMkLst>
        </pc:picChg>
        <pc:picChg chg="add mod">
          <ac:chgData name="David Arturo Man Castillo" userId="57e3aa44dc7a8612" providerId="LiveId" clId="{33BAD3F8-EF95-4027-87AA-055DE870326C}" dt="2024-12-04T13:14:09.626" v="1066" actId="207"/>
          <ac:picMkLst>
            <pc:docMk/>
            <pc:sldMk cId="2245913679" sldId="262"/>
            <ac:picMk id="10" creationId="{9A5ADCF6-08BF-C689-59FF-21109B2C4B9B}"/>
          </ac:picMkLst>
        </pc:picChg>
        <pc:picChg chg="add del mod">
          <ac:chgData name="David Arturo Man Castillo" userId="57e3aa44dc7a8612" providerId="LiveId" clId="{33BAD3F8-EF95-4027-87AA-055DE870326C}" dt="2024-12-04T13:11:27.713" v="1035" actId="478"/>
          <ac:picMkLst>
            <pc:docMk/>
            <pc:sldMk cId="2245913679" sldId="262"/>
            <ac:picMk id="12" creationId="{62A7392B-8491-A21B-CB1F-4083783A8E09}"/>
          </ac:picMkLst>
        </pc:picChg>
        <pc:picChg chg="add mod">
          <ac:chgData name="David Arturo Man Castillo" userId="57e3aa44dc7a8612" providerId="LiveId" clId="{33BAD3F8-EF95-4027-87AA-055DE870326C}" dt="2024-12-04T13:13:07.793" v="1057" actId="1076"/>
          <ac:picMkLst>
            <pc:docMk/>
            <pc:sldMk cId="2245913679" sldId="262"/>
            <ac:picMk id="17" creationId="{3526EDF1-923F-98E2-AE2D-0B5764BF45E7}"/>
          </ac:picMkLst>
        </pc:picChg>
        <pc:cxnChg chg="add mod">
          <ac:chgData name="David Arturo Man Castillo" userId="57e3aa44dc7a8612" providerId="LiveId" clId="{33BAD3F8-EF95-4027-87AA-055DE870326C}" dt="2024-12-04T22:51:21.522" v="1628" actId="14100"/>
          <ac:cxnSpMkLst>
            <pc:docMk/>
            <pc:sldMk cId="2245913679" sldId="262"/>
            <ac:cxnSpMk id="13" creationId="{8D171A0E-FCEA-B82B-6F8D-27CA3D9B2D20}"/>
          </ac:cxnSpMkLst>
        </pc:cxnChg>
        <pc:cxnChg chg="add mod">
          <ac:chgData name="David Arturo Man Castillo" userId="57e3aa44dc7a8612" providerId="LiveId" clId="{33BAD3F8-EF95-4027-87AA-055DE870326C}" dt="2024-12-04T22:44:22.912" v="1577" actId="1076"/>
          <ac:cxnSpMkLst>
            <pc:docMk/>
            <pc:sldMk cId="2245913679" sldId="262"/>
            <ac:cxnSpMk id="14" creationId="{08003D34-C063-4D6A-52E1-85FD1B1DD554}"/>
          </ac:cxnSpMkLst>
        </pc:cxnChg>
        <pc:cxnChg chg="add mod">
          <ac:chgData name="David Arturo Man Castillo" userId="57e3aa44dc7a8612" providerId="LiveId" clId="{33BAD3F8-EF95-4027-87AA-055DE870326C}" dt="2024-12-04T13:13:57.120" v="1064" actId="1582"/>
          <ac:cxnSpMkLst>
            <pc:docMk/>
            <pc:sldMk cId="2245913679" sldId="262"/>
            <ac:cxnSpMk id="15" creationId="{A2E76C68-ED72-BE8A-318D-74D7FEDE174B}"/>
          </ac:cxnSpMkLst>
        </pc:cxnChg>
        <pc:cxnChg chg="add mod">
          <ac:chgData name="David Arturo Man Castillo" userId="57e3aa44dc7a8612" providerId="LiveId" clId="{33BAD3F8-EF95-4027-87AA-055DE870326C}" dt="2024-12-04T22:44:22.912" v="1577" actId="1076"/>
          <ac:cxnSpMkLst>
            <pc:docMk/>
            <pc:sldMk cId="2245913679" sldId="262"/>
            <ac:cxnSpMk id="18" creationId="{939607C2-019C-1D12-E5E5-709A94AF4CAF}"/>
          </ac:cxnSpMkLst>
        </pc:cxnChg>
        <pc:cxnChg chg="add mod">
          <ac:chgData name="David Arturo Man Castillo" userId="57e3aa44dc7a8612" providerId="LiveId" clId="{33BAD3F8-EF95-4027-87AA-055DE870326C}" dt="2024-12-04T13:13:57.120" v="1064" actId="1582"/>
          <ac:cxnSpMkLst>
            <pc:docMk/>
            <pc:sldMk cId="2245913679" sldId="262"/>
            <ac:cxnSpMk id="23" creationId="{0746A412-AD2C-FF36-5F4F-3EEBCF7C47F6}"/>
          </ac:cxnSpMkLst>
        </pc:cxnChg>
      </pc:sldChg>
      <pc:sldChg chg="modSp add del mod ord">
        <pc:chgData name="David Arturo Man Castillo" userId="57e3aa44dc7a8612" providerId="LiveId" clId="{33BAD3F8-EF95-4027-87AA-055DE870326C}" dt="2024-12-04T23:38:24.077" v="2055" actId="47"/>
        <pc:sldMkLst>
          <pc:docMk/>
          <pc:sldMk cId="2414003109" sldId="263"/>
        </pc:sldMkLst>
        <pc:spChg chg="mod">
          <ac:chgData name="David Arturo Man Castillo" userId="57e3aa44dc7a8612" providerId="LiveId" clId="{33BAD3F8-EF95-4027-87AA-055DE870326C}" dt="2024-12-04T13:36:30.669" v="1116"/>
          <ac:spMkLst>
            <pc:docMk/>
            <pc:sldMk cId="2414003109" sldId="263"/>
            <ac:spMk id="3" creationId="{DCB2AEFF-A12F-4F8F-16EC-5E8E45642759}"/>
          </ac:spMkLst>
        </pc:spChg>
      </pc:sldChg>
      <pc:sldChg chg="new del">
        <pc:chgData name="David Arturo Man Castillo" userId="57e3aa44dc7a8612" providerId="LiveId" clId="{33BAD3F8-EF95-4027-87AA-055DE870326C}" dt="2024-12-04T13:18:25.637" v="1096" actId="47"/>
        <pc:sldMkLst>
          <pc:docMk/>
          <pc:sldMk cId="1687319726" sldId="264"/>
        </pc:sldMkLst>
      </pc:sldChg>
      <pc:sldChg chg="addSp delSp modSp new mod setBg">
        <pc:chgData name="David Arturo Man Castillo" userId="57e3aa44dc7a8612" providerId="LiveId" clId="{33BAD3F8-EF95-4027-87AA-055DE870326C}" dt="2024-12-04T13:46:15.766" v="1213" actId="1076"/>
        <pc:sldMkLst>
          <pc:docMk/>
          <pc:sldMk cId="2687992966" sldId="264"/>
        </pc:sldMkLst>
        <pc:spChg chg="mod">
          <ac:chgData name="David Arturo Man Castillo" userId="57e3aa44dc7a8612" providerId="LiveId" clId="{33BAD3F8-EF95-4027-87AA-055DE870326C}" dt="2024-12-04T13:46:15.766" v="1213" actId="1076"/>
          <ac:spMkLst>
            <pc:docMk/>
            <pc:sldMk cId="2687992966" sldId="264"/>
            <ac:spMk id="2" creationId="{5B059419-AF98-AEEA-7CB5-3B6FCC059DED}"/>
          </ac:spMkLst>
        </pc:spChg>
        <pc:spChg chg="mod">
          <ac:chgData name="David Arturo Man Castillo" userId="57e3aa44dc7a8612" providerId="LiveId" clId="{33BAD3F8-EF95-4027-87AA-055DE870326C}" dt="2024-12-04T13:45:50.055" v="1205" actId="207"/>
          <ac:spMkLst>
            <pc:docMk/>
            <pc:sldMk cId="2687992966" sldId="264"/>
            <ac:spMk id="3" creationId="{1295BBDF-5048-8C08-4E4F-1F5692FEAEFB}"/>
          </ac:spMkLst>
        </pc:spChg>
        <pc:spChg chg="add del">
          <ac:chgData name="David Arturo Man Castillo" userId="57e3aa44dc7a8612" providerId="LiveId" clId="{33BAD3F8-EF95-4027-87AA-055DE870326C}" dt="2024-12-04T13:42:45.952" v="1170" actId="26606"/>
          <ac:spMkLst>
            <pc:docMk/>
            <pc:sldMk cId="2687992966" sldId="264"/>
            <ac:spMk id="9" creationId="{F13C74B1-5B17-4795-BED0-7140497B445A}"/>
          </ac:spMkLst>
        </pc:spChg>
        <pc:spChg chg="add del">
          <ac:chgData name="David Arturo Man Castillo" userId="57e3aa44dc7a8612" providerId="LiveId" clId="{33BAD3F8-EF95-4027-87AA-055DE870326C}" dt="2024-12-04T13:42:45.952" v="1170" actId="26606"/>
          <ac:spMkLst>
            <pc:docMk/>
            <pc:sldMk cId="2687992966" sldId="264"/>
            <ac:spMk id="11" creationId="{D4974D33-8DC5-464E-8C6D-BE58F0669C17}"/>
          </ac:spMkLst>
        </pc:spChg>
        <pc:spChg chg="add del">
          <ac:chgData name="David Arturo Man Castillo" userId="57e3aa44dc7a8612" providerId="LiveId" clId="{33BAD3F8-EF95-4027-87AA-055DE870326C}" dt="2024-12-04T13:43:14.838" v="1177" actId="26606"/>
          <ac:spMkLst>
            <pc:docMk/>
            <pc:sldMk cId="2687992966" sldId="264"/>
            <ac:spMk id="13" creationId="{04812C46-200A-4DEB-A05E-3ED6C68C2387}"/>
          </ac:spMkLst>
        </pc:spChg>
        <pc:spChg chg="add del">
          <ac:chgData name="David Arturo Man Castillo" userId="57e3aa44dc7a8612" providerId="LiveId" clId="{33BAD3F8-EF95-4027-87AA-055DE870326C}" dt="2024-12-04T13:43:14.838" v="1177" actId="26606"/>
          <ac:spMkLst>
            <pc:docMk/>
            <pc:sldMk cId="2687992966" sldId="264"/>
            <ac:spMk id="14" creationId="{D1EA859B-E555-4109-94F3-6700E046E008}"/>
          </ac:spMkLst>
        </pc:spChg>
        <pc:spChg chg="add del">
          <ac:chgData name="David Arturo Man Castillo" userId="57e3aa44dc7a8612" providerId="LiveId" clId="{33BAD3F8-EF95-4027-87AA-055DE870326C}" dt="2024-12-04T13:43:11.296" v="1174" actId="26606"/>
          <ac:spMkLst>
            <pc:docMk/>
            <pc:sldMk cId="2687992966" sldId="264"/>
            <ac:spMk id="19" creationId="{6B5E2835-4E47-45B3-9CFE-732FF7B05472}"/>
          </ac:spMkLst>
        </pc:spChg>
        <pc:spChg chg="add del">
          <ac:chgData name="David Arturo Man Castillo" userId="57e3aa44dc7a8612" providerId="LiveId" clId="{33BAD3F8-EF95-4027-87AA-055DE870326C}" dt="2024-12-04T13:43:11.296" v="1174" actId="26606"/>
          <ac:spMkLst>
            <pc:docMk/>
            <pc:sldMk cId="2687992966" sldId="264"/>
            <ac:spMk id="21" creationId="{5B45AD5D-AA52-4F7B-9362-576A39AD9E09}"/>
          </ac:spMkLst>
        </pc:spChg>
        <pc:spChg chg="add del">
          <ac:chgData name="David Arturo Man Castillo" userId="57e3aa44dc7a8612" providerId="LiveId" clId="{33BAD3F8-EF95-4027-87AA-055DE870326C}" dt="2024-12-04T13:43:11.296" v="1174" actId="26606"/>
          <ac:spMkLst>
            <pc:docMk/>
            <pc:sldMk cId="2687992966" sldId="264"/>
            <ac:spMk id="23" creationId="{AEDD7960-4866-4399-BEF6-DD1431AB4E34}"/>
          </ac:spMkLst>
        </pc:spChg>
        <pc:spChg chg="add del">
          <ac:chgData name="David Arturo Man Castillo" userId="57e3aa44dc7a8612" providerId="LiveId" clId="{33BAD3F8-EF95-4027-87AA-055DE870326C}" dt="2024-12-04T13:43:11.296" v="1174" actId="26606"/>
          <ac:spMkLst>
            <pc:docMk/>
            <pc:sldMk cId="2687992966" sldId="264"/>
            <ac:spMk id="25" creationId="{55D4142C-5077-457F-A6AD-3FECFDB39685}"/>
          </ac:spMkLst>
        </pc:spChg>
        <pc:spChg chg="add del">
          <ac:chgData name="David Arturo Man Castillo" userId="57e3aa44dc7a8612" providerId="LiveId" clId="{33BAD3F8-EF95-4027-87AA-055DE870326C}" dt="2024-12-04T13:43:11.296" v="1174" actId="26606"/>
          <ac:spMkLst>
            <pc:docMk/>
            <pc:sldMk cId="2687992966" sldId="264"/>
            <ac:spMk id="27" creationId="{7A5F0580-5EE9-419F-96EE-B6529EF6E7D0}"/>
          </ac:spMkLst>
        </pc:spChg>
        <pc:spChg chg="add del">
          <ac:chgData name="David Arturo Man Castillo" userId="57e3aa44dc7a8612" providerId="LiveId" clId="{33BAD3F8-EF95-4027-87AA-055DE870326C}" dt="2024-12-04T13:43:14.833" v="1176" actId="26606"/>
          <ac:spMkLst>
            <pc:docMk/>
            <pc:sldMk cId="2687992966" sldId="264"/>
            <ac:spMk id="29" creationId="{04812C46-200A-4DEB-A05E-3ED6C68C2387}"/>
          </ac:spMkLst>
        </pc:spChg>
        <pc:spChg chg="add del">
          <ac:chgData name="David Arturo Man Castillo" userId="57e3aa44dc7a8612" providerId="LiveId" clId="{33BAD3F8-EF95-4027-87AA-055DE870326C}" dt="2024-12-04T13:43:14.833" v="1176" actId="26606"/>
          <ac:spMkLst>
            <pc:docMk/>
            <pc:sldMk cId="2687992966" sldId="264"/>
            <ac:spMk id="30" creationId="{D1EA859B-E555-4109-94F3-6700E046E008}"/>
          </ac:spMkLst>
        </pc:spChg>
        <pc:spChg chg="add del">
          <ac:chgData name="David Arturo Man Castillo" userId="57e3aa44dc7a8612" providerId="LiveId" clId="{33BAD3F8-EF95-4027-87AA-055DE870326C}" dt="2024-12-04T13:43:50.274" v="1184" actId="26606"/>
          <ac:spMkLst>
            <pc:docMk/>
            <pc:sldMk cId="2687992966" sldId="264"/>
            <ac:spMk id="32" creationId="{04812C46-200A-4DEB-A05E-3ED6C68C2387}"/>
          </ac:spMkLst>
        </pc:spChg>
        <pc:spChg chg="add del">
          <ac:chgData name="David Arturo Man Castillo" userId="57e3aa44dc7a8612" providerId="LiveId" clId="{33BAD3F8-EF95-4027-87AA-055DE870326C}" dt="2024-12-04T13:43:50.274" v="1184" actId="26606"/>
          <ac:spMkLst>
            <pc:docMk/>
            <pc:sldMk cId="2687992966" sldId="264"/>
            <ac:spMk id="33" creationId="{D1EA859B-E555-4109-94F3-6700E046E008}"/>
          </ac:spMkLst>
        </pc:spChg>
        <pc:spChg chg="add del">
          <ac:chgData name="David Arturo Man Castillo" userId="57e3aa44dc7a8612" providerId="LiveId" clId="{33BAD3F8-EF95-4027-87AA-055DE870326C}" dt="2024-12-04T13:43:28.610" v="1181" actId="26606"/>
          <ac:spMkLst>
            <pc:docMk/>
            <pc:sldMk cId="2687992966" sldId="264"/>
            <ac:spMk id="38" creationId="{79BB35BC-D5C2-4C8B-A22A-A71E6191913B}"/>
          </ac:spMkLst>
        </pc:spChg>
        <pc:spChg chg="add del">
          <ac:chgData name="David Arturo Man Castillo" userId="57e3aa44dc7a8612" providerId="LiveId" clId="{33BAD3F8-EF95-4027-87AA-055DE870326C}" dt="2024-12-04T13:43:50.263" v="1183" actId="26606"/>
          <ac:spMkLst>
            <pc:docMk/>
            <pc:sldMk cId="2687992966" sldId="264"/>
            <ac:spMk id="40" creationId="{D4974D33-8DC5-464E-8C6D-BE58F0669C17}"/>
          </ac:spMkLst>
        </pc:spChg>
        <pc:spChg chg="add del">
          <ac:chgData name="David Arturo Man Castillo" userId="57e3aa44dc7a8612" providerId="LiveId" clId="{33BAD3F8-EF95-4027-87AA-055DE870326C}" dt="2024-12-04T13:43:50.263" v="1183" actId="26606"/>
          <ac:spMkLst>
            <pc:docMk/>
            <pc:sldMk cId="2687992966" sldId="264"/>
            <ac:spMk id="41" creationId="{F13C74B1-5B17-4795-BED0-7140497B445A}"/>
          </ac:spMkLst>
        </pc:spChg>
        <pc:spChg chg="add">
          <ac:chgData name="David Arturo Man Castillo" userId="57e3aa44dc7a8612" providerId="LiveId" clId="{33BAD3F8-EF95-4027-87AA-055DE870326C}" dt="2024-12-04T13:43:50.274" v="1184" actId="26606"/>
          <ac:spMkLst>
            <pc:docMk/>
            <pc:sldMk cId="2687992966" sldId="264"/>
            <ac:spMk id="43" creationId="{9CE0A68D-28EF-49D9-B84B-5DAB38714976}"/>
          </ac:spMkLst>
        </pc:spChg>
        <pc:spChg chg="add">
          <ac:chgData name="David Arturo Man Castillo" userId="57e3aa44dc7a8612" providerId="LiveId" clId="{33BAD3F8-EF95-4027-87AA-055DE870326C}" dt="2024-12-04T13:43:50.274" v="1184" actId="26606"/>
          <ac:spMkLst>
            <pc:docMk/>
            <pc:sldMk cId="2687992966" sldId="264"/>
            <ac:spMk id="44" creationId="{1FA0C3DC-24DE-44E3-9D41-CAA5F3B20751}"/>
          </ac:spMkLst>
        </pc:spChg>
        <pc:picChg chg="add mod ord">
          <ac:chgData name="David Arturo Man Castillo" userId="57e3aa44dc7a8612" providerId="LiveId" clId="{33BAD3F8-EF95-4027-87AA-055DE870326C}" dt="2024-12-04T13:43:50.274" v="1184" actId="26606"/>
          <ac:picMkLst>
            <pc:docMk/>
            <pc:sldMk cId="2687992966" sldId="264"/>
            <ac:picMk id="4" creationId="{DB9F381E-FA8F-420A-63DD-7F069A700C1F}"/>
          </ac:picMkLst>
        </pc:picChg>
      </pc:sldChg>
      <pc:sldChg chg="addSp delSp modSp new mod setBg">
        <pc:chgData name="David Arturo Man Castillo" userId="57e3aa44dc7a8612" providerId="LiveId" clId="{33BAD3F8-EF95-4027-87AA-055DE870326C}" dt="2024-12-04T23:34:28.619" v="1987" actId="1076"/>
        <pc:sldMkLst>
          <pc:docMk/>
          <pc:sldMk cId="4270931049" sldId="265"/>
        </pc:sldMkLst>
        <pc:spChg chg="mod">
          <ac:chgData name="David Arturo Man Castillo" userId="57e3aa44dc7a8612" providerId="LiveId" clId="{33BAD3F8-EF95-4027-87AA-055DE870326C}" dt="2024-12-04T23:34:22.326" v="1985" actId="26606"/>
          <ac:spMkLst>
            <pc:docMk/>
            <pc:sldMk cId="4270931049" sldId="265"/>
            <ac:spMk id="2" creationId="{03A3A765-F83D-2494-350C-A892CBCDE7FD}"/>
          </ac:spMkLst>
        </pc:spChg>
        <pc:spChg chg="del">
          <ac:chgData name="David Arturo Man Castillo" userId="57e3aa44dc7a8612" providerId="LiveId" clId="{33BAD3F8-EF95-4027-87AA-055DE870326C}" dt="2024-12-04T23:34:18.133" v="1983" actId="22"/>
          <ac:spMkLst>
            <pc:docMk/>
            <pc:sldMk cId="4270931049" sldId="265"/>
            <ac:spMk id="3" creationId="{01F51DD7-3693-CA77-F45B-2674C4CC4895}"/>
          </ac:spMkLst>
        </pc:spChg>
        <pc:spChg chg="add">
          <ac:chgData name="David Arturo Man Castillo" userId="57e3aa44dc7a8612" providerId="LiveId" clId="{33BAD3F8-EF95-4027-87AA-055DE870326C}" dt="2024-12-04T23:34:22.326" v="1985" actId="26606"/>
          <ac:spMkLst>
            <pc:docMk/>
            <pc:sldMk cId="4270931049" sldId="265"/>
            <ac:spMk id="10" creationId="{D4771268-CB57-404A-9271-370EB28F6090}"/>
          </ac:spMkLst>
        </pc:spChg>
        <pc:picChg chg="add mod ord">
          <ac:chgData name="David Arturo Man Castillo" userId="57e3aa44dc7a8612" providerId="LiveId" clId="{33BAD3F8-EF95-4027-87AA-055DE870326C}" dt="2024-12-04T23:34:28.619" v="1987" actId="1076"/>
          <ac:picMkLst>
            <pc:docMk/>
            <pc:sldMk cId="4270931049" sldId="265"/>
            <ac:picMk id="5" creationId="{FB038A87-EC8C-4D76-20A1-A99EC3C410CE}"/>
          </ac:picMkLst>
        </pc:picChg>
      </pc:sldChg>
      <pc:sldChg chg="addSp modSp add del mod">
        <pc:chgData name="David Arturo Man Castillo" userId="57e3aa44dc7a8612" providerId="LiveId" clId="{33BAD3F8-EF95-4027-87AA-055DE870326C}" dt="2024-12-04T22:29:53.371" v="1442" actId="47"/>
        <pc:sldMkLst>
          <pc:docMk/>
          <pc:sldMk cId="2936848938" sldId="266"/>
        </pc:sldMkLst>
        <pc:spChg chg="mod">
          <ac:chgData name="David Arturo Man Castillo" userId="57e3aa44dc7a8612" providerId="LiveId" clId="{33BAD3F8-EF95-4027-87AA-055DE870326C}" dt="2024-12-04T22:19:17.391" v="1282" actId="1076"/>
          <ac:spMkLst>
            <pc:docMk/>
            <pc:sldMk cId="2936848938" sldId="266"/>
            <ac:spMk id="2" creationId="{D14AB242-76EA-7EB5-2AC5-D5174E7D6589}"/>
          </ac:spMkLst>
        </pc:spChg>
        <pc:spChg chg="mod">
          <ac:chgData name="David Arturo Man Castillo" userId="57e3aa44dc7a8612" providerId="LiveId" clId="{33BAD3F8-EF95-4027-87AA-055DE870326C}" dt="2024-12-04T22:19:14.730" v="1281" actId="1076"/>
          <ac:spMkLst>
            <pc:docMk/>
            <pc:sldMk cId="2936848938" sldId="266"/>
            <ac:spMk id="3" creationId="{AB784358-9DFC-90D8-2222-3BA73E6EDA89}"/>
          </ac:spMkLst>
        </pc:spChg>
        <pc:spChg chg="add mod">
          <ac:chgData name="David Arturo Man Castillo" userId="57e3aa44dc7a8612" providerId="LiveId" clId="{33BAD3F8-EF95-4027-87AA-055DE870326C}" dt="2024-12-04T22:21:32.615" v="1304" actId="571"/>
          <ac:spMkLst>
            <pc:docMk/>
            <pc:sldMk cId="2936848938" sldId="266"/>
            <ac:spMk id="4" creationId="{1C8A1EF6-ACF1-FDD1-401B-27F880757012}"/>
          </ac:spMkLst>
        </pc:spChg>
        <pc:spChg chg="add mod">
          <ac:chgData name="David Arturo Man Castillo" userId="57e3aa44dc7a8612" providerId="LiveId" clId="{33BAD3F8-EF95-4027-87AA-055DE870326C}" dt="2024-12-04T22:21:32.615" v="1304" actId="571"/>
          <ac:spMkLst>
            <pc:docMk/>
            <pc:sldMk cId="2936848938" sldId="266"/>
            <ac:spMk id="5" creationId="{876E5C3A-2D4A-2F9B-7B8B-10220282604A}"/>
          </ac:spMkLst>
        </pc:spChg>
        <pc:spChg chg="mod">
          <ac:chgData name="David Arturo Man Castillo" userId="57e3aa44dc7a8612" providerId="LiveId" clId="{33BAD3F8-EF95-4027-87AA-055DE870326C}" dt="2024-12-04T22:19:22.302" v="1283" actId="122"/>
          <ac:spMkLst>
            <pc:docMk/>
            <pc:sldMk cId="2936848938" sldId="266"/>
            <ac:spMk id="6" creationId="{2466C86F-C573-F5BB-6617-65AD8DD2A488}"/>
          </ac:spMkLst>
        </pc:spChg>
        <pc:spChg chg="add mod">
          <ac:chgData name="David Arturo Man Castillo" userId="57e3aa44dc7a8612" providerId="LiveId" clId="{33BAD3F8-EF95-4027-87AA-055DE870326C}" dt="2024-12-04T22:21:32.615" v="1304" actId="571"/>
          <ac:spMkLst>
            <pc:docMk/>
            <pc:sldMk cId="2936848938" sldId="266"/>
            <ac:spMk id="8" creationId="{485DBFD5-02A5-E0BE-AF0E-61A3BF22F723}"/>
          </ac:spMkLst>
        </pc:spChg>
        <pc:spChg chg="mod">
          <ac:chgData name="David Arturo Man Castillo" userId="57e3aa44dc7a8612" providerId="LiveId" clId="{33BAD3F8-EF95-4027-87AA-055DE870326C}" dt="2024-12-04T22:20:42.881" v="1303" actId="113"/>
          <ac:spMkLst>
            <pc:docMk/>
            <pc:sldMk cId="2936848938" sldId="266"/>
            <ac:spMk id="9" creationId="{97C07684-7D44-834B-88FB-4E187C3991C0}"/>
          </ac:spMkLst>
        </pc:spChg>
        <pc:spChg chg="add mod">
          <ac:chgData name="David Arturo Man Castillo" userId="57e3aa44dc7a8612" providerId="LiveId" clId="{33BAD3F8-EF95-4027-87AA-055DE870326C}" dt="2024-12-04T22:21:32.615" v="1304" actId="571"/>
          <ac:spMkLst>
            <pc:docMk/>
            <pc:sldMk cId="2936848938" sldId="266"/>
            <ac:spMk id="10" creationId="{4219C13D-1E75-E303-0DFF-E93FA927D764}"/>
          </ac:spMkLst>
        </pc:spChg>
        <pc:spChg chg="mod">
          <ac:chgData name="David Arturo Man Castillo" userId="57e3aa44dc7a8612" providerId="LiveId" clId="{33BAD3F8-EF95-4027-87AA-055DE870326C}" dt="2024-12-04T22:19:26.532" v="1286" actId="1076"/>
          <ac:spMkLst>
            <pc:docMk/>
            <pc:sldMk cId="2936848938" sldId="266"/>
            <ac:spMk id="17" creationId="{6BF36703-B5EE-2455-99F3-4AAD0AF65AAC}"/>
          </ac:spMkLst>
        </pc:spChg>
      </pc:sldChg>
      <pc:sldChg chg="addSp modSp add mod">
        <pc:chgData name="David Arturo Man Castillo" userId="57e3aa44dc7a8612" providerId="LiveId" clId="{33BAD3F8-EF95-4027-87AA-055DE870326C}" dt="2024-12-04T22:42:35.202" v="1574" actId="1076"/>
        <pc:sldMkLst>
          <pc:docMk/>
          <pc:sldMk cId="1017600947" sldId="267"/>
        </pc:sldMkLst>
        <pc:spChg chg="mod">
          <ac:chgData name="David Arturo Man Castillo" userId="57e3aa44dc7a8612" providerId="LiveId" clId="{33BAD3F8-EF95-4027-87AA-055DE870326C}" dt="2024-12-04T22:42:31.132" v="1572" actId="1076"/>
          <ac:spMkLst>
            <pc:docMk/>
            <pc:sldMk cId="1017600947" sldId="267"/>
            <ac:spMk id="2" creationId="{3C1A2235-1FC8-EC1A-9E84-F297A02DEF6D}"/>
          </ac:spMkLst>
        </pc:spChg>
        <pc:spChg chg="mod">
          <ac:chgData name="David Arturo Man Castillo" userId="57e3aa44dc7a8612" providerId="LiveId" clId="{33BAD3F8-EF95-4027-87AA-055DE870326C}" dt="2024-12-04T22:42:24.931" v="1570" actId="1076"/>
          <ac:spMkLst>
            <pc:docMk/>
            <pc:sldMk cId="1017600947" sldId="267"/>
            <ac:spMk id="3" creationId="{07046884-4738-E668-A87B-13784141B248}"/>
          </ac:spMkLst>
        </pc:spChg>
        <pc:spChg chg="mod">
          <ac:chgData name="David Arturo Man Castillo" userId="57e3aa44dc7a8612" providerId="LiveId" clId="{33BAD3F8-EF95-4027-87AA-055DE870326C}" dt="2024-12-04T22:37:34.002" v="1528" actId="1076"/>
          <ac:spMkLst>
            <pc:docMk/>
            <pc:sldMk cId="1017600947" sldId="267"/>
            <ac:spMk id="4" creationId="{C6149702-9A04-5BD2-2F76-16B8D556BF73}"/>
          </ac:spMkLst>
        </pc:spChg>
        <pc:spChg chg="mod">
          <ac:chgData name="David Arturo Man Castillo" userId="57e3aa44dc7a8612" providerId="LiveId" clId="{33BAD3F8-EF95-4027-87AA-055DE870326C}" dt="2024-12-04T22:37:01.232" v="1516" actId="1076"/>
          <ac:spMkLst>
            <pc:docMk/>
            <pc:sldMk cId="1017600947" sldId="267"/>
            <ac:spMk id="12" creationId="{54E1015D-F032-C178-BE25-61E438F00427}"/>
          </ac:spMkLst>
        </pc:spChg>
        <pc:picChg chg="add mod">
          <ac:chgData name="David Arturo Man Castillo" userId="57e3aa44dc7a8612" providerId="LiveId" clId="{33BAD3F8-EF95-4027-87AA-055DE870326C}" dt="2024-12-04T22:42:28.601" v="1571" actId="1076"/>
          <ac:picMkLst>
            <pc:docMk/>
            <pc:sldMk cId="1017600947" sldId="267"/>
            <ac:picMk id="6" creationId="{62575A3B-67E6-A7A3-BE46-4AF27670B07E}"/>
          </ac:picMkLst>
        </pc:picChg>
        <pc:picChg chg="add mod">
          <ac:chgData name="David Arturo Man Castillo" userId="57e3aa44dc7a8612" providerId="LiveId" clId="{33BAD3F8-EF95-4027-87AA-055DE870326C}" dt="2024-12-04T22:42:32.802" v="1573" actId="1076"/>
          <ac:picMkLst>
            <pc:docMk/>
            <pc:sldMk cId="1017600947" sldId="267"/>
            <ac:picMk id="8" creationId="{28B3109F-1B29-266A-A52A-354EFB486174}"/>
          </ac:picMkLst>
        </pc:picChg>
        <pc:picChg chg="add mod">
          <ac:chgData name="David Arturo Man Castillo" userId="57e3aa44dc7a8612" providerId="LiveId" clId="{33BAD3F8-EF95-4027-87AA-055DE870326C}" dt="2024-12-04T22:42:35.202" v="1574" actId="1076"/>
          <ac:picMkLst>
            <pc:docMk/>
            <pc:sldMk cId="1017600947" sldId="267"/>
            <ac:picMk id="10" creationId="{6D111A6F-42C5-F322-3480-B6A89353D437}"/>
          </ac:picMkLst>
        </pc:picChg>
      </pc:sldChg>
      <pc:sldChg chg="addSp delSp modSp add mod">
        <pc:chgData name="David Arturo Man Castillo" userId="57e3aa44dc7a8612" providerId="LiveId" clId="{33BAD3F8-EF95-4027-87AA-055DE870326C}" dt="2024-12-04T23:11:11.254" v="1978" actId="20577"/>
        <pc:sldMkLst>
          <pc:docMk/>
          <pc:sldMk cId="290698630" sldId="268"/>
        </pc:sldMkLst>
        <pc:spChg chg="mod">
          <ac:chgData name="David Arturo Man Castillo" userId="57e3aa44dc7a8612" providerId="LiveId" clId="{33BAD3F8-EF95-4027-87AA-055DE870326C}" dt="2024-12-04T22:59:56.461" v="1823" actId="1076"/>
          <ac:spMkLst>
            <pc:docMk/>
            <pc:sldMk cId="290698630" sldId="268"/>
            <ac:spMk id="2" creationId="{DA2B9927-1074-8196-E54B-2943E8EF235B}"/>
          </ac:spMkLst>
        </pc:spChg>
        <pc:spChg chg="mod">
          <ac:chgData name="David Arturo Man Castillo" userId="57e3aa44dc7a8612" providerId="LiveId" clId="{33BAD3F8-EF95-4027-87AA-055DE870326C}" dt="2024-12-04T23:00:15.672" v="1829" actId="1076"/>
          <ac:spMkLst>
            <pc:docMk/>
            <pc:sldMk cId="290698630" sldId="268"/>
            <ac:spMk id="3" creationId="{CE85C3C5-7594-E002-AFA3-62CFC08405B2}"/>
          </ac:spMkLst>
        </pc:spChg>
        <pc:spChg chg="mod">
          <ac:chgData name="David Arturo Man Castillo" userId="57e3aa44dc7a8612" providerId="LiveId" clId="{33BAD3F8-EF95-4027-87AA-055DE870326C}" dt="2024-12-04T23:04:04.302" v="1907" actId="20577"/>
          <ac:spMkLst>
            <pc:docMk/>
            <pc:sldMk cId="290698630" sldId="268"/>
            <ac:spMk id="5" creationId="{8CFB5E77-6FFA-DC1E-FFBB-D4A751C6229B}"/>
          </ac:spMkLst>
        </pc:spChg>
        <pc:spChg chg="mod">
          <ac:chgData name="David Arturo Man Castillo" userId="57e3aa44dc7a8612" providerId="LiveId" clId="{33BAD3F8-EF95-4027-87AA-055DE870326C}" dt="2024-12-04T23:00:46.611" v="1836" actId="1076"/>
          <ac:spMkLst>
            <pc:docMk/>
            <pc:sldMk cId="290698630" sldId="268"/>
            <ac:spMk id="6" creationId="{F1D1A360-998D-1B8F-6B8D-105744909D4A}"/>
          </ac:spMkLst>
        </pc:spChg>
        <pc:spChg chg="mod">
          <ac:chgData name="David Arturo Man Castillo" userId="57e3aa44dc7a8612" providerId="LiveId" clId="{33BAD3F8-EF95-4027-87AA-055DE870326C}" dt="2024-12-04T23:01:06.121" v="1840" actId="1076"/>
          <ac:spMkLst>
            <pc:docMk/>
            <pc:sldMk cId="290698630" sldId="268"/>
            <ac:spMk id="7" creationId="{DF171052-C1BC-D042-7BE9-2AFE80286E76}"/>
          </ac:spMkLst>
        </pc:spChg>
        <pc:spChg chg="mod">
          <ac:chgData name="David Arturo Man Castillo" userId="57e3aa44dc7a8612" providerId="LiveId" clId="{33BAD3F8-EF95-4027-87AA-055DE870326C}" dt="2024-12-04T23:00:55.321" v="1838" actId="1076"/>
          <ac:spMkLst>
            <pc:docMk/>
            <pc:sldMk cId="290698630" sldId="268"/>
            <ac:spMk id="8" creationId="{9FC9F2B5-9ABD-6CAE-C288-1BF9E6B8C4D3}"/>
          </ac:spMkLst>
        </pc:spChg>
        <pc:spChg chg="mod">
          <ac:chgData name="David Arturo Man Castillo" userId="57e3aa44dc7a8612" providerId="LiveId" clId="{33BAD3F8-EF95-4027-87AA-055DE870326C}" dt="2024-12-04T23:00:58.672" v="1839" actId="1076"/>
          <ac:spMkLst>
            <pc:docMk/>
            <pc:sldMk cId="290698630" sldId="268"/>
            <ac:spMk id="9" creationId="{8429B590-A65C-91D7-2F33-8117FCED39A8}"/>
          </ac:spMkLst>
        </pc:spChg>
        <pc:spChg chg="add mod">
          <ac:chgData name="David Arturo Man Castillo" userId="57e3aa44dc7a8612" providerId="LiveId" clId="{33BAD3F8-EF95-4027-87AA-055DE870326C}" dt="2024-12-04T23:01:53.702" v="1856" actId="1076"/>
          <ac:spMkLst>
            <pc:docMk/>
            <pc:sldMk cId="290698630" sldId="268"/>
            <ac:spMk id="10" creationId="{5D3BF752-6928-723B-0B18-119080932DD7}"/>
          </ac:spMkLst>
        </pc:spChg>
        <pc:spChg chg="add mod">
          <ac:chgData name="David Arturo Man Castillo" userId="57e3aa44dc7a8612" providerId="LiveId" clId="{33BAD3F8-EF95-4027-87AA-055DE870326C}" dt="2024-12-04T23:02:00.182" v="1858"/>
          <ac:spMkLst>
            <pc:docMk/>
            <pc:sldMk cId="290698630" sldId="268"/>
            <ac:spMk id="11" creationId="{287D87D4-091F-8FC9-83E3-28DC9119C13B}"/>
          </ac:spMkLst>
        </pc:spChg>
        <pc:spChg chg="add mod">
          <ac:chgData name="David Arturo Man Castillo" userId="57e3aa44dc7a8612" providerId="LiveId" clId="{33BAD3F8-EF95-4027-87AA-055DE870326C}" dt="2024-12-04T23:03:13.961" v="1882" actId="1076"/>
          <ac:spMkLst>
            <pc:docMk/>
            <pc:sldMk cId="290698630" sldId="268"/>
            <ac:spMk id="12" creationId="{D453343C-91E6-D81F-BFD6-7DD26BFD4C5F}"/>
          </ac:spMkLst>
        </pc:spChg>
        <pc:spChg chg="add mod">
          <ac:chgData name="David Arturo Man Castillo" userId="57e3aa44dc7a8612" providerId="LiveId" clId="{33BAD3F8-EF95-4027-87AA-055DE870326C}" dt="2024-12-04T23:04:06.112" v="1908" actId="20577"/>
          <ac:spMkLst>
            <pc:docMk/>
            <pc:sldMk cId="290698630" sldId="268"/>
            <ac:spMk id="13" creationId="{B928BF58-49E4-BB44-E619-DBC6EA1102EA}"/>
          </ac:spMkLst>
        </pc:spChg>
        <pc:spChg chg="add mod">
          <ac:chgData name="David Arturo Man Castillo" userId="57e3aa44dc7a8612" providerId="LiveId" clId="{33BAD3F8-EF95-4027-87AA-055DE870326C}" dt="2024-12-04T23:04:01.051" v="1906" actId="20577"/>
          <ac:spMkLst>
            <pc:docMk/>
            <pc:sldMk cId="290698630" sldId="268"/>
            <ac:spMk id="14" creationId="{5042D1DF-49B7-3122-36D2-27C80E51BC22}"/>
          </ac:spMkLst>
        </pc:spChg>
        <pc:spChg chg="add mod">
          <ac:chgData name="David Arturo Man Castillo" userId="57e3aa44dc7a8612" providerId="LiveId" clId="{33BAD3F8-EF95-4027-87AA-055DE870326C}" dt="2024-12-04T23:04:56.081" v="1942" actId="1076"/>
          <ac:spMkLst>
            <pc:docMk/>
            <pc:sldMk cId="290698630" sldId="268"/>
            <ac:spMk id="15" creationId="{C79BC75A-4CC1-A2A7-5AB5-85F963DA06F2}"/>
          </ac:spMkLst>
        </pc:spChg>
        <pc:spChg chg="add del">
          <ac:chgData name="David Arturo Man Castillo" userId="57e3aa44dc7a8612" providerId="LiveId" clId="{33BAD3F8-EF95-4027-87AA-055DE870326C}" dt="2024-12-04T23:06:01.680" v="1946" actId="11529"/>
          <ac:spMkLst>
            <pc:docMk/>
            <pc:sldMk cId="290698630" sldId="268"/>
            <ac:spMk id="18" creationId="{6CB08DB0-152B-C066-AEDE-CA7CA0694DCC}"/>
          </ac:spMkLst>
        </pc:spChg>
        <pc:spChg chg="add mod">
          <ac:chgData name="David Arturo Man Castillo" userId="57e3aa44dc7a8612" providerId="LiveId" clId="{33BAD3F8-EF95-4027-87AA-055DE870326C}" dt="2024-12-04T23:07:57.638" v="1959" actId="14100"/>
          <ac:spMkLst>
            <pc:docMk/>
            <pc:sldMk cId="290698630" sldId="268"/>
            <ac:spMk id="19" creationId="{8794A2C6-AD52-7E54-3532-89EDA55ABD38}"/>
          </ac:spMkLst>
        </pc:spChg>
        <pc:spChg chg="add mod">
          <ac:chgData name="David Arturo Man Castillo" userId="57e3aa44dc7a8612" providerId="LiveId" clId="{33BAD3F8-EF95-4027-87AA-055DE870326C}" dt="2024-12-04T23:11:11.254" v="1978" actId="20577"/>
          <ac:spMkLst>
            <pc:docMk/>
            <pc:sldMk cId="290698630" sldId="268"/>
            <ac:spMk id="22" creationId="{BF57468B-8745-FDCD-283C-0436C9E11E45}"/>
          </ac:spMkLst>
        </pc:spChg>
        <pc:picChg chg="mod modCrop">
          <ac:chgData name="David Arturo Man Castillo" userId="57e3aa44dc7a8612" providerId="LiveId" clId="{33BAD3F8-EF95-4027-87AA-055DE870326C}" dt="2024-12-04T23:00:07.472" v="1827" actId="1076"/>
          <ac:picMkLst>
            <pc:docMk/>
            <pc:sldMk cId="290698630" sldId="268"/>
            <ac:picMk id="4" creationId="{F04F2A0C-AF08-4001-BF68-705BFC281038}"/>
          </ac:picMkLst>
        </pc:picChg>
        <pc:cxnChg chg="add del">
          <ac:chgData name="David Arturo Man Castillo" userId="57e3aa44dc7a8612" providerId="LiveId" clId="{33BAD3F8-EF95-4027-87AA-055DE870326C}" dt="2024-12-04T23:05:42.390" v="1944" actId="478"/>
          <ac:cxnSpMkLst>
            <pc:docMk/>
            <pc:sldMk cId="290698630" sldId="268"/>
            <ac:cxnSpMk id="17" creationId="{D126B4E5-9469-CF71-361E-3945E129DE4C}"/>
          </ac:cxnSpMkLst>
        </pc:cxnChg>
        <pc:cxnChg chg="add del mod">
          <ac:chgData name="David Arturo Man Castillo" userId="57e3aa44dc7a8612" providerId="LiveId" clId="{33BAD3F8-EF95-4027-87AA-055DE870326C}" dt="2024-12-04T23:07:21.694" v="1954" actId="478"/>
          <ac:cxnSpMkLst>
            <pc:docMk/>
            <pc:sldMk cId="290698630" sldId="268"/>
            <ac:cxnSpMk id="21" creationId="{23BE8774-585C-49A6-E65F-663E05E89A39}"/>
          </ac:cxnSpMkLst>
        </pc:cxnChg>
      </pc:sldChg>
      <pc:sldChg chg="add del">
        <pc:chgData name="David Arturo Man Castillo" userId="57e3aa44dc7a8612" providerId="LiveId" clId="{33BAD3F8-EF95-4027-87AA-055DE870326C}" dt="2024-12-04T22:57:41.461" v="1778" actId="47"/>
        <pc:sldMkLst>
          <pc:docMk/>
          <pc:sldMk cId="1191553477" sldId="268"/>
        </pc:sldMkLst>
      </pc:sldChg>
      <pc:sldChg chg="addSp delSp modSp new mod setBg modClrScheme delDesignElem chgLayout">
        <pc:chgData name="David Arturo Man Castillo" userId="57e3aa44dc7a8612" providerId="LiveId" clId="{33BAD3F8-EF95-4027-87AA-055DE870326C}" dt="2024-12-04T23:38:14.351" v="2054" actId="26606"/>
        <pc:sldMkLst>
          <pc:docMk/>
          <pc:sldMk cId="3964679314" sldId="269"/>
        </pc:sldMkLst>
        <pc:spChg chg="mod ord">
          <ac:chgData name="David Arturo Man Castillo" userId="57e3aa44dc7a8612" providerId="LiveId" clId="{33BAD3F8-EF95-4027-87AA-055DE870326C}" dt="2024-12-04T23:38:14.351" v="2054" actId="26606"/>
          <ac:spMkLst>
            <pc:docMk/>
            <pc:sldMk cId="3964679314" sldId="269"/>
            <ac:spMk id="2" creationId="{9580A502-4F71-DF6F-181E-31224B89DBC4}"/>
          </ac:spMkLst>
        </pc:spChg>
        <pc:spChg chg="del">
          <ac:chgData name="David Arturo Man Castillo" userId="57e3aa44dc7a8612" providerId="LiveId" clId="{33BAD3F8-EF95-4027-87AA-055DE870326C}" dt="2024-12-04T23:35:59.320" v="2018" actId="931"/>
          <ac:spMkLst>
            <pc:docMk/>
            <pc:sldMk cId="3964679314" sldId="269"/>
            <ac:spMk id="3" creationId="{2D7E579D-EF35-D112-DAF6-FC1C3187021D}"/>
          </ac:spMkLst>
        </pc:spChg>
        <pc:spChg chg="add del">
          <ac:chgData name="David Arturo Man Castillo" userId="57e3aa44dc7a8612" providerId="LiveId" clId="{33BAD3F8-EF95-4027-87AA-055DE870326C}" dt="2024-12-04T23:36:32.773" v="2028" actId="26606"/>
          <ac:spMkLst>
            <pc:docMk/>
            <pc:sldMk cId="3964679314" sldId="269"/>
            <ac:spMk id="7" creationId="{A8384FB5-9ADC-4DDC-881B-597D56F5B15D}"/>
          </ac:spMkLst>
        </pc:spChg>
        <pc:spChg chg="add del">
          <ac:chgData name="David Arturo Man Castillo" userId="57e3aa44dc7a8612" providerId="LiveId" clId="{33BAD3F8-EF95-4027-87AA-055DE870326C}" dt="2024-12-04T23:36:32.773" v="2028" actId="26606"/>
          <ac:spMkLst>
            <pc:docMk/>
            <pc:sldMk cId="3964679314" sldId="269"/>
            <ac:spMk id="8" creationId="{91E5A9A7-95C6-4F4F-B00E-C82E07FE62EF}"/>
          </ac:spMkLst>
        </pc:spChg>
        <pc:spChg chg="add del">
          <ac:chgData name="David Arturo Man Castillo" userId="57e3aa44dc7a8612" providerId="LiveId" clId="{33BAD3F8-EF95-4027-87AA-055DE870326C}" dt="2024-12-04T23:36:32.773" v="2028" actId="26606"/>
          <ac:spMkLst>
            <pc:docMk/>
            <pc:sldMk cId="3964679314" sldId="269"/>
            <ac:spMk id="9" creationId="{D07DD2DE-F619-49DD-B5E7-03A290FF4ED1}"/>
          </ac:spMkLst>
        </pc:spChg>
        <pc:spChg chg="add del">
          <ac:chgData name="David Arturo Man Castillo" userId="57e3aa44dc7a8612" providerId="LiveId" clId="{33BAD3F8-EF95-4027-87AA-055DE870326C}" dt="2024-12-04T23:36:11.905" v="2020" actId="26606"/>
          <ac:spMkLst>
            <pc:docMk/>
            <pc:sldMk cId="3964679314" sldId="269"/>
            <ac:spMk id="10" creationId="{7DA3C418-758E-4180-A5D0-8655D6804587}"/>
          </ac:spMkLst>
        </pc:spChg>
        <pc:spChg chg="add del">
          <ac:chgData name="David Arturo Man Castillo" userId="57e3aa44dc7a8612" providerId="LiveId" clId="{33BAD3F8-EF95-4027-87AA-055DE870326C}" dt="2024-12-04T23:36:32.773" v="2028" actId="26606"/>
          <ac:spMkLst>
            <pc:docMk/>
            <pc:sldMk cId="3964679314" sldId="269"/>
            <ac:spMk id="11" creationId="{85149191-5F60-4A28-AAFF-039F96B0F3EC}"/>
          </ac:spMkLst>
        </pc:spChg>
        <pc:spChg chg="add del">
          <ac:chgData name="David Arturo Man Castillo" userId="57e3aa44dc7a8612" providerId="LiveId" clId="{33BAD3F8-EF95-4027-87AA-055DE870326C}" dt="2024-12-04T23:36:11.905" v="2020" actId="26606"/>
          <ac:spMkLst>
            <pc:docMk/>
            <pc:sldMk cId="3964679314" sldId="269"/>
            <ac:spMk id="12" creationId="{28C8EF06-5EC3-4883-AFAF-D74FF46550FB}"/>
          </ac:spMkLst>
        </pc:spChg>
        <pc:spChg chg="add del">
          <ac:chgData name="David Arturo Man Castillo" userId="57e3aa44dc7a8612" providerId="LiveId" clId="{33BAD3F8-EF95-4027-87AA-055DE870326C}" dt="2024-12-04T23:36:32.773" v="2028" actId="26606"/>
          <ac:spMkLst>
            <pc:docMk/>
            <pc:sldMk cId="3964679314" sldId="269"/>
            <ac:spMk id="13" creationId="{F8260ED5-17F7-4158-B241-D51DD4CF1B7E}"/>
          </ac:spMkLst>
        </pc:spChg>
        <pc:spChg chg="add del">
          <ac:chgData name="David Arturo Man Castillo" userId="57e3aa44dc7a8612" providerId="LiveId" clId="{33BAD3F8-EF95-4027-87AA-055DE870326C}" dt="2024-12-04T23:36:17.493" v="2022" actId="26606"/>
          <ac:spMkLst>
            <pc:docMk/>
            <pc:sldMk cId="3964679314" sldId="269"/>
            <ac:spMk id="15" creationId="{37C89E4B-3C9F-44B9-8B86-D9E3D112D8EC}"/>
          </ac:spMkLst>
        </pc:spChg>
        <pc:spChg chg="add del">
          <ac:chgData name="David Arturo Man Castillo" userId="57e3aa44dc7a8612" providerId="LiveId" clId="{33BAD3F8-EF95-4027-87AA-055DE870326C}" dt="2024-12-04T23:36:33.794" v="2030" actId="26606"/>
          <ac:spMkLst>
            <pc:docMk/>
            <pc:sldMk cId="3964679314" sldId="269"/>
            <ac:spMk id="17" creationId="{37C89E4B-3C9F-44B9-8B86-D9E3D112D8EC}"/>
          </ac:spMkLst>
        </pc:spChg>
        <pc:spChg chg="add del">
          <ac:chgData name="David Arturo Man Castillo" userId="57e3aa44dc7a8612" providerId="LiveId" clId="{33BAD3F8-EF95-4027-87AA-055DE870326C}" dt="2024-12-04T23:36:19.239" v="2024" actId="26606"/>
          <ac:spMkLst>
            <pc:docMk/>
            <pc:sldMk cId="3964679314" sldId="269"/>
            <ac:spMk id="18" creationId="{522A94E1-AEBD-4286-BFF8-0711E4CD3E3B}"/>
          </ac:spMkLst>
        </pc:spChg>
        <pc:spChg chg="add del">
          <ac:chgData name="David Arturo Man Castillo" userId="57e3aa44dc7a8612" providerId="LiveId" clId="{33BAD3F8-EF95-4027-87AA-055DE870326C}" dt="2024-12-04T23:36:28.388" v="2026" actId="700"/>
          <ac:spMkLst>
            <pc:docMk/>
            <pc:sldMk cId="3964679314" sldId="269"/>
            <ac:spMk id="20" creationId="{37C89E4B-3C9F-44B9-8B86-D9E3D112D8EC}"/>
          </ac:spMkLst>
        </pc:spChg>
        <pc:spChg chg="add del">
          <ac:chgData name="David Arturo Man Castillo" userId="57e3aa44dc7a8612" providerId="LiveId" clId="{33BAD3F8-EF95-4027-87AA-055DE870326C}" dt="2024-12-04T23:38:14.351" v="2054" actId="26606"/>
          <ac:spMkLst>
            <pc:docMk/>
            <pc:sldMk cId="3964679314" sldId="269"/>
            <ac:spMk id="24" creationId="{37C89E4B-3C9F-44B9-8B86-D9E3D112D8EC}"/>
          </ac:spMkLst>
        </pc:spChg>
        <pc:spChg chg="add del">
          <ac:chgData name="David Arturo Man Castillo" userId="57e3aa44dc7a8612" providerId="LiveId" clId="{33BAD3F8-EF95-4027-87AA-055DE870326C}" dt="2024-12-04T23:36:34.714" v="2032" actId="26606"/>
          <ac:spMkLst>
            <pc:docMk/>
            <pc:sldMk cId="3964679314" sldId="269"/>
            <ac:spMk id="25" creationId="{1CDD8E39-EA14-4679-9655-1BFF5A7B63EE}"/>
          </ac:spMkLst>
        </pc:spChg>
        <pc:spChg chg="add del">
          <ac:chgData name="David Arturo Man Castillo" userId="57e3aa44dc7a8612" providerId="LiveId" clId="{33BAD3F8-EF95-4027-87AA-055DE870326C}" dt="2024-12-04T23:36:37.572" v="2034" actId="26606"/>
          <ac:spMkLst>
            <pc:docMk/>
            <pc:sldMk cId="3964679314" sldId="269"/>
            <ac:spMk id="27" creationId="{73BCEA90-F7D5-4EC1-9BE2-5A49A20F4B1D}"/>
          </ac:spMkLst>
        </pc:spChg>
        <pc:spChg chg="add del">
          <ac:chgData name="David Arturo Man Castillo" userId="57e3aa44dc7a8612" providerId="LiveId" clId="{33BAD3F8-EF95-4027-87AA-055DE870326C}" dt="2024-12-04T23:36:37.572" v="2034" actId="26606"/>
          <ac:spMkLst>
            <pc:docMk/>
            <pc:sldMk cId="3964679314" sldId="269"/>
            <ac:spMk id="28" creationId="{9848F91B-FA65-4A06-A177-8CCF7EBC8631}"/>
          </ac:spMkLst>
        </pc:spChg>
        <pc:spChg chg="add del">
          <ac:chgData name="David Arturo Man Castillo" userId="57e3aa44dc7a8612" providerId="LiveId" clId="{33BAD3F8-EF95-4027-87AA-055DE870326C}" dt="2024-12-04T23:36:37.572" v="2034" actId="26606"/>
          <ac:spMkLst>
            <pc:docMk/>
            <pc:sldMk cId="3964679314" sldId="269"/>
            <ac:spMk id="29" creationId="{2CF7CF5F-D747-47B3-80B1-8392750446C6}"/>
          </ac:spMkLst>
        </pc:spChg>
        <pc:spChg chg="add del">
          <ac:chgData name="David Arturo Man Castillo" userId="57e3aa44dc7a8612" providerId="LiveId" clId="{33BAD3F8-EF95-4027-87AA-055DE870326C}" dt="2024-12-04T23:36:37.572" v="2034" actId="26606"/>
          <ac:spMkLst>
            <pc:docMk/>
            <pc:sldMk cId="3964679314" sldId="269"/>
            <ac:spMk id="30" creationId="{820B6604-1FF9-43F5-AC47-3D41CB2F563B}"/>
          </ac:spMkLst>
        </pc:spChg>
        <pc:spChg chg="add del">
          <ac:chgData name="David Arturo Man Castillo" userId="57e3aa44dc7a8612" providerId="LiveId" clId="{33BAD3F8-EF95-4027-87AA-055DE870326C}" dt="2024-12-04T23:36:37.572" v="2034" actId="26606"/>
          <ac:spMkLst>
            <pc:docMk/>
            <pc:sldMk cId="3964679314" sldId="269"/>
            <ac:spMk id="31" creationId="{D98779F6-5395-4B82-BDCB-4ADF6A5BB9E5}"/>
          </ac:spMkLst>
        </pc:spChg>
        <pc:spChg chg="add del">
          <ac:chgData name="David Arturo Man Castillo" userId="57e3aa44dc7a8612" providerId="LiveId" clId="{33BAD3F8-EF95-4027-87AA-055DE870326C}" dt="2024-12-04T23:36:37.572" v="2034" actId="26606"/>
          <ac:spMkLst>
            <pc:docMk/>
            <pc:sldMk cId="3964679314" sldId="269"/>
            <ac:spMk id="32" creationId="{CE1108CD-786E-4304-9504-9C5AD64829D2}"/>
          </ac:spMkLst>
        </pc:spChg>
        <pc:spChg chg="add del">
          <ac:chgData name="David Arturo Man Castillo" userId="57e3aa44dc7a8612" providerId="LiveId" clId="{33BAD3F8-EF95-4027-87AA-055DE870326C}" dt="2024-12-04T23:36:37.572" v="2034" actId="26606"/>
          <ac:spMkLst>
            <pc:docMk/>
            <pc:sldMk cId="3964679314" sldId="269"/>
            <ac:spMk id="33" creationId="{C70191CD-D48F-4F7A-8077-0380603A29E2}"/>
          </ac:spMkLst>
        </pc:spChg>
        <pc:spChg chg="add del">
          <ac:chgData name="David Arturo Man Castillo" userId="57e3aa44dc7a8612" providerId="LiveId" clId="{33BAD3F8-EF95-4027-87AA-055DE870326C}" dt="2024-12-04T23:36:38.312" v="2036" actId="26606"/>
          <ac:spMkLst>
            <pc:docMk/>
            <pc:sldMk cId="3964679314" sldId="269"/>
            <ac:spMk id="35" creationId="{96CF2A2B-0745-440C-9224-C5C6A0A4286F}"/>
          </ac:spMkLst>
        </pc:spChg>
        <pc:spChg chg="add del">
          <ac:chgData name="David Arturo Man Castillo" userId="57e3aa44dc7a8612" providerId="LiveId" clId="{33BAD3F8-EF95-4027-87AA-055DE870326C}" dt="2024-12-04T23:36:38.312" v="2036" actId="26606"/>
          <ac:spMkLst>
            <pc:docMk/>
            <pc:sldMk cId="3964679314" sldId="269"/>
            <ac:spMk id="36" creationId="{75BE6D6B-84C9-4D2B-97EB-773B7369EF82}"/>
          </ac:spMkLst>
        </pc:spChg>
        <pc:spChg chg="add del">
          <ac:chgData name="David Arturo Man Castillo" userId="57e3aa44dc7a8612" providerId="LiveId" clId="{33BAD3F8-EF95-4027-87AA-055DE870326C}" dt="2024-12-04T23:38:14.351" v="2054" actId="26606"/>
          <ac:spMkLst>
            <pc:docMk/>
            <pc:sldMk cId="3964679314" sldId="269"/>
            <ac:spMk id="37" creationId="{96CF2A2B-0745-440C-9224-C5C6A0A4286F}"/>
          </ac:spMkLst>
        </pc:spChg>
        <pc:spChg chg="add del">
          <ac:chgData name="David Arturo Man Castillo" userId="57e3aa44dc7a8612" providerId="LiveId" clId="{33BAD3F8-EF95-4027-87AA-055DE870326C}" dt="2024-12-04T23:36:39.532" v="2038" actId="26606"/>
          <ac:spMkLst>
            <pc:docMk/>
            <pc:sldMk cId="3964679314" sldId="269"/>
            <ac:spMk id="38" creationId="{50E4C519-FBE9-4ABE-A8F9-C2CBE326932F}"/>
          </ac:spMkLst>
        </pc:spChg>
        <pc:spChg chg="add del">
          <ac:chgData name="David Arturo Man Castillo" userId="57e3aa44dc7a8612" providerId="LiveId" clId="{33BAD3F8-EF95-4027-87AA-055DE870326C}" dt="2024-12-04T23:36:39.532" v="2038" actId="26606"/>
          <ac:spMkLst>
            <pc:docMk/>
            <pc:sldMk cId="3964679314" sldId="269"/>
            <ac:spMk id="39" creationId="{80EC29FB-299E-49F3-8C7B-01199632A30F}"/>
          </ac:spMkLst>
        </pc:spChg>
        <pc:spChg chg="add del">
          <ac:chgData name="David Arturo Man Castillo" userId="57e3aa44dc7a8612" providerId="LiveId" clId="{33BAD3F8-EF95-4027-87AA-055DE870326C}" dt="2024-12-04T23:36:39.532" v="2038" actId="26606"/>
          <ac:spMkLst>
            <pc:docMk/>
            <pc:sldMk cId="3964679314" sldId="269"/>
            <ac:spMk id="40" creationId="{C29A2522-B27A-45C5-897B-79A1407D159A}"/>
          </ac:spMkLst>
        </pc:spChg>
        <pc:spChg chg="add del">
          <ac:chgData name="David Arturo Man Castillo" userId="57e3aa44dc7a8612" providerId="LiveId" clId="{33BAD3F8-EF95-4027-87AA-055DE870326C}" dt="2024-12-04T23:36:39.532" v="2038" actId="26606"/>
          <ac:spMkLst>
            <pc:docMk/>
            <pc:sldMk cId="3964679314" sldId="269"/>
            <ac:spMk id="41" creationId="{98E79BE4-34FE-485A-98A5-92CE8F7C4743}"/>
          </ac:spMkLst>
        </pc:spChg>
        <pc:spChg chg="add del">
          <ac:chgData name="David Arturo Man Castillo" userId="57e3aa44dc7a8612" providerId="LiveId" clId="{33BAD3F8-EF95-4027-87AA-055DE870326C}" dt="2024-12-04T23:36:39.532" v="2038" actId="26606"/>
          <ac:spMkLst>
            <pc:docMk/>
            <pc:sldMk cId="3964679314" sldId="269"/>
            <ac:spMk id="42" creationId="{7A5F0580-5EE9-419F-96EE-B6529EF6E7D0}"/>
          </ac:spMkLst>
        </pc:spChg>
        <pc:spChg chg="add del">
          <ac:chgData name="David Arturo Man Castillo" userId="57e3aa44dc7a8612" providerId="LiveId" clId="{33BAD3F8-EF95-4027-87AA-055DE870326C}" dt="2024-12-04T23:38:14.351" v="2054" actId="26606"/>
          <ac:spMkLst>
            <pc:docMk/>
            <pc:sldMk cId="3964679314" sldId="269"/>
            <ac:spMk id="43" creationId="{75BE6D6B-84C9-4D2B-97EB-773B7369EF82}"/>
          </ac:spMkLst>
        </pc:spChg>
        <pc:spChg chg="add del">
          <ac:chgData name="David Arturo Man Castillo" userId="57e3aa44dc7a8612" providerId="LiveId" clId="{33BAD3F8-EF95-4027-87AA-055DE870326C}" dt="2024-12-04T23:36:46.141" v="2040" actId="26606"/>
          <ac:spMkLst>
            <pc:docMk/>
            <pc:sldMk cId="3964679314" sldId="269"/>
            <ac:spMk id="44" creationId="{96CF2A2B-0745-440C-9224-C5C6A0A4286F}"/>
          </ac:spMkLst>
        </pc:spChg>
        <pc:spChg chg="add del">
          <ac:chgData name="David Arturo Man Castillo" userId="57e3aa44dc7a8612" providerId="LiveId" clId="{33BAD3F8-EF95-4027-87AA-055DE870326C}" dt="2024-12-04T23:36:46.141" v="2040" actId="26606"/>
          <ac:spMkLst>
            <pc:docMk/>
            <pc:sldMk cId="3964679314" sldId="269"/>
            <ac:spMk id="45" creationId="{75BE6D6B-84C9-4D2B-97EB-773B7369EF82}"/>
          </ac:spMkLst>
        </pc:spChg>
        <pc:spChg chg="add del">
          <ac:chgData name="David Arturo Man Castillo" userId="57e3aa44dc7a8612" providerId="LiveId" clId="{33BAD3F8-EF95-4027-87AA-055DE870326C}" dt="2024-12-04T23:37:02.610" v="2042" actId="26606"/>
          <ac:spMkLst>
            <pc:docMk/>
            <pc:sldMk cId="3964679314" sldId="269"/>
            <ac:spMk id="47" creationId="{37C89E4B-3C9F-44B9-8B86-D9E3D112D8EC}"/>
          </ac:spMkLst>
        </pc:spChg>
        <pc:spChg chg="add del">
          <ac:chgData name="David Arturo Man Castillo" userId="57e3aa44dc7a8612" providerId="LiveId" clId="{33BAD3F8-EF95-4027-87AA-055DE870326C}" dt="2024-12-04T23:37:11.953" v="2044" actId="26606"/>
          <ac:spMkLst>
            <pc:docMk/>
            <pc:sldMk cId="3964679314" sldId="269"/>
            <ac:spMk id="51" creationId="{37C89E4B-3C9F-44B9-8B86-D9E3D112D8EC}"/>
          </ac:spMkLst>
        </pc:spChg>
        <pc:spChg chg="add del">
          <ac:chgData name="David Arturo Man Castillo" userId="57e3aa44dc7a8612" providerId="LiveId" clId="{33BAD3F8-EF95-4027-87AA-055DE870326C}" dt="2024-12-04T23:37:14.291" v="2046" actId="26606"/>
          <ac:spMkLst>
            <pc:docMk/>
            <pc:sldMk cId="3964679314" sldId="269"/>
            <ac:spMk id="55" creationId="{522A94E1-AEBD-4286-BFF8-0711E4CD3E3B}"/>
          </ac:spMkLst>
        </pc:spChg>
        <pc:spChg chg="add del">
          <ac:chgData name="David Arturo Man Castillo" userId="57e3aa44dc7a8612" providerId="LiveId" clId="{33BAD3F8-EF95-4027-87AA-055DE870326C}" dt="2024-12-04T23:37:32.837" v="2048" actId="26606"/>
          <ac:spMkLst>
            <pc:docMk/>
            <pc:sldMk cId="3964679314" sldId="269"/>
            <ac:spMk id="57" creationId="{0E91F5CA-B392-444C-88E3-BF5BAAEBDEB0}"/>
          </ac:spMkLst>
        </pc:spChg>
        <pc:spChg chg="add del">
          <ac:chgData name="David Arturo Man Castillo" userId="57e3aa44dc7a8612" providerId="LiveId" clId="{33BAD3F8-EF95-4027-87AA-055DE870326C}" dt="2024-12-04T23:37:32.837" v="2048" actId="26606"/>
          <ac:spMkLst>
            <pc:docMk/>
            <pc:sldMk cId="3964679314" sldId="269"/>
            <ac:spMk id="58" creationId="{0459807F-B6FA-44D3-9A53-C55B6B56884A}"/>
          </ac:spMkLst>
        </pc:spChg>
        <pc:picChg chg="add mod ord">
          <ac:chgData name="David Arturo Man Castillo" userId="57e3aa44dc7a8612" providerId="LiveId" clId="{33BAD3F8-EF95-4027-87AA-055DE870326C}" dt="2024-12-04T23:38:14.351" v="2054" actId="26606"/>
          <ac:picMkLst>
            <pc:docMk/>
            <pc:sldMk cId="3964679314" sldId="269"/>
            <ac:picMk id="5" creationId="{47BAB3E3-BDFB-3762-2F6B-2931165EFD75}"/>
          </ac:picMkLst>
        </pc:picChg>
        <pc:cxnChg chg="add del">
          <ac:chgData name="David Arturo Man Castillo" userId="57e3aa44dc7a8612" providerId="LiveId" clId="{33BAD3F8-EF95-4027-87AA-055DE870326C}" dt="2024-12-04T23:36:17.493" v="2022" actId="26606"/>
          <ac:cxnSpMkLst>
            <pc:docMk/>
            <pc:sldMk cId="3964679314" sldId="269"/>
            <ac:cxnSpMk id="14" creationId="{D891E407-403B-4764-86C9-33A56D3BCAA3}"/>
          </ac:cxnSpMkLst>
        </pc:cxnChg>
        <pc:cxnChg chg="add del">
          <ac:chgData name="David Arturo Man Castillo" userId="57e3aa44dc7a8612" providerId="LiveId" clId="{33BAD3F8-EF95-4027-87AA-055DE870326C}" dt="2024-12-04T23:36:17.493" v="2022" actId="26606"/>
          <ac:cxnSpMkLst>
            <pc:docMk/>
            <pc:sldMk cId="3964679314" sldId="269"/>
            <ac:cxnSpMk id="16" creationId="{AA2EAA10-076F-46BD-8F0F-B9A2FB77A85C}"/>
          </ac:cxnSpMkLst>
        </pc:cxnChg>
        <pc:cxnChg chg="add del">
          <ac:chgData name="David Arturo Man Castillo" userId="57e3aa44dc7a8612" providerId="LiveId" clId="{33BAD3F8-EF95-4027-87AA-055DE870326C}" dt="2024-12-04T23:36:33.794" v="2030" actId="26606"/>
          <ac:cxnSpMkLst>
            <pc:docMk/>
            <pc:sldMk cId="3964679314" sldId="269"/>
            <ac:cxnSpMk id="19" creationId="{AA2EAA10-076F-46BD-8F0F-B9A2FB77A85C}"/>
          </ac:cxnSpMkLst>
        </pc:cxnChg>
        <pc:cxnChg chg="add del">
          <ac:chgData name="David Arturo Man Castillo" userId="57e3aa44dc7a8612" providerId="LiveId" clId="{33BAD3F8-EF95-4027-87AA-055DE870326C}" dt="2024-12-04T23:36:28.388" v="2026" actId="700"/>
          <ac:cxnSpMkLst>
            <pc:docMk/>
            <pc:sldMk cId="3964679314" sldId="269"/>
            <ac:cxnSpMk id="21" creationId="{AA2EAA10-076F-46BD-8F0F-B9A2FB77A85C}"/>
          </ac:cxnSpMkLst>
        </pc:cxnChg>
        <pc:cxnChg chg="add del">
          <ac:chgData name="David Arturo Man Castillo" userId="57e3aa44dc7a8612" providerId="LiveId" clId="{33BAD3F8-EF95-4027-87AA-055DE870326C}" dt="2024-12-04T23:36:28.388" v="2026" actId="700"/>
          <ac:cxnSpMkLst>
            <pc:docMk/>
            <pc:sldMk cId="3964679314" sldId="269"/>
            <ac:cxnSpMk id="22" creationId="{D891E407-403B-4764-86C9-33A56D3BCAA3}"/>
          </ac:cxnSpMkLst>
        </pc:cxnChg>
        <pc:cxnChg chg="add del">
          <ac:chgData name="David Arturo Man Castillo" userId="57e3aa44dc7a8612" providerId="LiveId" clId="{33BAD3F8-EF95-4027-87AA-055DE870326C}" dt="2024-12-04T23:36:33.794" v="2030" actId="26606"/>
          <ac:cxnSpMkLst>
            <pc:docMk/>
            <pc:sldMk cId="3964679314" sldId="269"/>
            <ac:cxnSpMk id="23" creationId="{D891E407-403B-4764-86C9-33A56D3BCAA3}"/>
          </ac:cxnSpMkLst>
        </pc:cxnChg>
        <pc:cxnChg chg="add del">
          <ac:chgData name="David Arturo Man Castillo" userId="57e3aa44dc7a8612" providerId="LiveId" clId="{33BAD3F8-EF95-4027-87AA-055DE870326C}" dt="2024-12-04T23:38:14.351" v="2054" actId="26606"/>
          <ac:cxnSpMkLst>
            <pc:docMk/>
            <pc:sldMk cId="3964679314" sldId="269"/>
            <ac:cxnSpMk id="26" creationId="{AA2EAA10-076F-46BD-8F0F-B9A2FB77A85C}"/>
          </ac:cxnSpMkLst>
        </pc:cxnChg>
        <pc:cxnChg chg="add del">
          <ac:chgData name="David Arturo Man Castillo" userId="57e3aa44dc7a8612" providerId="LiveId" clId="{33BAD3F8-EF95-4027-87AA-055DE870326C}" dt="2024-12-04T23:38:14.351" v="2054" actId="26606"/>
          <ac:cxnSpMkLst>
            <pc:docMk/>
            <pc:sldMk cId="3964679314" sldId="269"/>
            <ac:cxnSpMk id="34" creationId="{D891E407-403B-4764-86C9-33A56D3BCAA3}"/>
          </ac:cxnSpMkLst>
        </pc:cxnChg>
        <pc:cxnChg chg="add del">
          <ac:chgData name="David Arturo Man Castillo" userId="57e3aa44dc7a8612" providerId="LiveId" clId="{33BAD3F8-EF95-4027-87AA-055DE870326C}" dt="2024-12-04T23:37:02.610" v="2042" actId="26606"/>
          <ac:cxnSpMkLst>
            <pc:docMk/>
            <pc:sldMk cId="3964679314" sldId="269"/>
            <ac:cxnSpMk id="48" creationId="{AA2EAA10-076F-46BD-8F0F-B9A2FB77A85C}"/>
          </ac:cxnSpMkLst>
        </pc:cxnChg>
        <pc:cxnChg chg="add del">
          <ac:chgData name="David Arturo Man Castillo" userId="57e3aa44dc7a8612" providerId="LiveId" clId="{33BAD3F8-EF95-4027-87AA-055DE870326C}" dt="2024-12-04T23:37:02.610" v="2042" actId="26606"/>
          <ac:cxnSpMkLst>
            <pc:docMk/>
            <pc:sldMk cId="3964679314" sldId="269"/>
            <ac:cxnSpMk id="49" creationId="{D891E407-403B-4764-86C9-33A56D3BCAA3}"/>
          </ac:cxnSpMkLst>
        </pc:cxnChg>
        <pc:cxnChg chg="add del">
          <ac:chgData name="David Arturo Man Castillo" userId="57e3aa44dc7a8612" providerId="LiveId" clId="{33BAD3F8-EF95-4027-87AA-055DE870326C}" dt="2024-12-04T23:37:11.953" v="2044" actId="26606"/>
          <ac:cxnSpMkLst>
            <pc:docMk/>
            <pc:sldMk cId="3964679314" sldId="269"/>
            <ac:cxnSpMk id="52" creationId="{AA2EAA10-076F-46BD-8F0F-B9A2FB77A85C}"/>
          </ac:cxnSpMkLst>
        </pc:cxnChg>
        <pc:cxnChg chg="add del">
          <ac:chgData name="David Arturo Man Castillo" userId="57e3aa44dc7a8612" providerId="LiveId" clId="{33BAD3F8-EF95-4027-87AA-055DE870326C}" dt="2024-12-04T23:37:11.953" v="2044" actId="26606"/>
          <ac:cxnSpMkLst>
            <pc:docMk/>
            <pc:sldMk cId="3964679314" sldId="269"/>
            <ac:cxnSpMk id="53" creationId="{D891E407-403B-4764-86C9-33A56D3BCAA3}"/>
          </ac:cxnSpMkLst>
        </pc:cxnChg>
      </pc:sldChg>
      <pc:sldChg chg="addSp modSp new mod">
        <pc:chgData name="David Arturo Man Castillo" userId="57e3aa44dc7a8612" providerId="LiveId" clId="{33BAD3F8-EF95-4027-87AA-055DE870326C}" dt="2024-12-05T06:42:50.853" v="2091" actId="1076"/>
        <pc:sldMkLst>
          <pc:docMk/>
          <pc:sldMk cId="3122891697" sldId="270"/>
        </pc:sldMkLst>
        <pc:spChg chg="mod">
          <ac:chgData name="David Arturo Man Castillo" userId="57e3aa44dc7a8612" providerId="LiveId" clId="{33BAD3F8-EF95-4027-87AA-055DE870326C}" dt="2024-12-05T06:42:40.959" v="2087" actId="20577"/>
          <ac:spMkLst>
            <pc:docMk/>
            <pc:sldMk cId="3122891697" sldId="270"/>
            <ac:spMk id="2" creationId="{EF641226-8E19-AF04-E736-845B7EEE6CBA}"/>
          </ac:spMkLst>
        </pc:spChg>
        <pc:picChg chg="add mod">
          <ac:chgData name="David Arturo Man Castillo" userId="57e3aa44dc7a8612" providerId="LiveId" clId="{33BAD3F8-EF95-4027-87AA-055DE870326C}" dt="2024-12-05T06:42:50.853" v="2091" actId="1076"/>
          <ac:picMkLst>
            <pc:docMk/>
            <pc:sldMk cId="3122891697" sldId="270"/>
            <ac:picMk id="4" creationId="{0A24BF9D-9D1C-97C3-F139-BD5CEF839225}"/>
          </ac:picMkLst>
        </pc:picChg>
      </pc:sldChg>
      <pc:sldChg chg="addSp delSp modSp new mod ord">
        <pc:chgData name="David Arturo Man Castillo" userId="57e3aa44dc7a8612" providerId="LiveId" clId="{33BAD3F8-EF95-4027-87AA-055DE870326C}" dt="2024-12-05T06:45:50.221" v="2122" actId="1076"/>
        <pc:sldMkLst>
          <pc:docMk/>
          <pc:sldMk cId="1322292982" sldId="271"/>
        </pc:sldMkLst>
        <pc:spChg chg="mod">
          <ac:chgData name="David Arturo Man Castillo" userId="57e3aa44dc7a8612" providerId="LiveId" clId="{33BAD3F8-EF95-4027-87AA-055DE870326C}" dt="2024-12-05T06:44:44.781" v="2113" actId="14100"/>
          <ac:spMkLst>
            <pc:docMk/>
            <pc:sldMk cId="1322292982" sldId="271"/>
            <ac:spMk id="2" creationId="{1CE38FF9-4A64-8540-6142-0DB90D360E68}"/>
          </ac:spMkLst>
        </pc:spChg>
        <pc:picChg chg="add del mod">
          <ac:chgData name="David Arturo Man Castillo" userId="57e3aa44dc7a8612" providerId="LiveId" clId="{33BAD3F8-EF95-4027-87AA-055DE870326C}" dt="2024-12-05T06:45:45.503" v="2119" actId="478"/>
          <ac:picMkLst>
            <pc:docMk/>
            <pc:sldMk cId="1322292982" sldId="271"/>
            <ac:picMk id="4" creationId="{E4C14D78-8E88-C647-FAC6-14806DF275E2}"/>
          </ac:picMkLst>
        </pc:picChg>
        <pc:picChg chg="add mod">
          <ac:chgData name="David Arturo Man Castillo" userId="57e3aa44dc7a8612" providerId="LiveId" clId="{33BAD3F8-EF95-4027-87AA-055DE870326C}" dt="2024-12-05T06:45:50.221" v="2122" actId="1076"/>
          <ac:picMkLst>
            <pc:docMk/>
            <pc:sldMk cId="1322292982" sldId="271"/>
            <ac:picMk id="6" creationId="{5054A3AF-9F27-9625-8511-1FC29A8D1876}"/>
          </ac:picMkLst>
        </pc:picChg>
      </pc:sldChg>
      <pc:sldChg chg="addSp delSp modSp new mod ord">
        <pc:chgData name="David Arturo Man Castillo" userId="57e3aa44dc7a8612" providerId="LiveId" clId="{33BAD3F8-EF95-4027-87AA-055DE870326C}" dt="2024-12-05T06:46:22.241" v="2126" actId="1076"/>
        <pc:sldMkLst>
          <pc:docMk/>
          <pc:sldMk cId="3494006836" sldId="272"/>
        </pc:sldMkLst>
        <pc:spChg chg="del">
          <ac:chgData name="David Arturo Man Castillo" userId="57e3aa44dc7a8612" providerId="LiveId" clId="{33BAD3F8-EF95-4027-87AA-055DE870326C}" dt="2024-12-05T06:46:16.151" v="2123" actId="478"/>
          <ac:spMkLst>
            <pc:docMk/>
            <pc:sldMk cId="3494006836" sldId="272"/>
            <ac:spMk id="2" creationId="{745EF7EE-7444-CC9C-6AB1-E5C45FBB4E00}"/>
          </ac:spMkLst>
        </pc:spChg>
        <pc:picChg chg="add mod">
          <ac:chgData name="David Arturo Man Castillo" userId="57e3aa44dc7a8612" providerId="LiveId" clId="{33BAD3F8-EF95-4027-87AA-055DE870326C}" dt="2024-12-05T06:46:22.241" v="2126" actId="1076"/>
          <ac:picMkLst>
            <pc:docMk/>
            <pc:sldMk cId="3494006836" sldId="272"/>
            <ac:picMk id="4" creationId="{84B43D15-634A-A144-C132-095D55CEC3B9}"/>
          </ac:picMkLst>
        </pc:picChg>
      </pc:sldChg>
      <pc:sldChg chg="add">
        <pc:chgData name="David Arturo Man Castillo" userId="57e3aa44dc7a8612" providerId="LiveId" clId="{33BAD3F8-EF95-4027-87AA-055DE870326C}" dt="2024-12-05T06:31:34.955" v="2060"/>
        <pc:sldMkLst>
          <pc:docMk/>
          <pc:sldMk cId="1867826378" sldId="273"/>
        </pc:sldMkLst>
      </pc:sldChg>
      <pc:sldChg chg="add ord">
        <pc:chgData name="David Arturo Man Castillo" userId="57e3aa44dc7a8612" providerId="LiveId" clId="{33BAD3F8-EF95-4027-87AA-055DE870326C}" dt="2024-12-05T06:42:57.101" v="2095"/>
        <pc:sldMkLst>
          <pc:docMk/>
          <pc:sldMk cId="1161943572" sldId="274"/>
        </pc:sldMkLst>
      </pc:sldChg>
      <pc:sldChg chg="addSp modSp add mod">
        <pc:chgData name="David Arturo Man Castillo" userId="57e3aa44dc7a8612" providerId="LiveId" clId="{33BAD3F8-EF95-4027-87AA-055DE870326C}" dt="2024-12-05T06:34:27.194" v="2063" actId="1076"/>
        <pc:sldMkLst>
          <pc:docMk/>
          <pc:sldMk cId="1119877513" sldId="275"/>
        </pc:sldMkLst>
        <pc:spChg chg="add mod">
          <ac:chgData name="David Arturo Man Castillo" userId="57e3aa44dc7a8612" providerId="LiveId" clId="{33BAD3F8-EF95-4027-87AA-055DE870326C}" dt="2024-12-05T06:34:27.194" v="2063" actId="1076"/>
          <ac:spMkLst>
            <pc:docMk/>
            <pc:sldMk cId="1119877513" sldId="275"/>
            <ac:spMk id="5" creationId="{B5315882-AEB8-0720-AD39-4D9A5FCB8CCC}"/>
          </ac:spMkLst>
        </pc:spChg>
      </pc:sldChg>
      <pc:sldChg chg="addSp delSp new mod">
        <pc:chgData name="David Arturo Man Castillo" userId="57e3aa44dc7a8612" providerId="LiveId" clId="{33BAD3F8-EF95-4027-87AA-055DE870326C}" dt="2024-12-05T06:46:54.469" v="2129" actId="22"/>
        <pc:sldMkLst>
          <pc:docMk/>
          <pc:sldMk cId="1768458892" sldId="276"/>
        </pc:sldMkLst>
        <pc:spChg chg="del">
          <ac:chgData name="David Arturo Man Castillo" userId="57e3aa44dc7a8612" providerId="LiveId" clId="{33BAD3F8-EF95-4027-87AA-055DE870326C}" dt="2024-12-05T06:46:51.616" v="2128" actId="478"/>
          <ac:spMkLst>
            <pc:docMk/>
            <pc:sldMk cId="1768458892" sldId="276"/>
            <ac:spMk id="2" creationId="{4366D60D-058D-37C3-08FD-803B20A0E935}"/>
          </ac:spMkLst>
        </pc:spChg>
        <pc:picChg chg="add">
          <ac:chgData name="David Arturo Man Castillo" userId="57e3aa44dc7a8612" providerId="LiveId" clId="{33BAD3F8-EF95-4027-87AA-055DE870326C}" dt="2024-12-05T06:46:54.469" v="2129" actId="22"/>
          <ac:picMkLst>
            <pc:docMk/>
            <pc:sldMk cId="1768458892" sldId="276"/>
            <ac:picMk id="4" creationId="{787782AC-1673-5AC1-F0C0-1D8D7C4A45C3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5D9FF7-6B28-4A43-B412-F91CB0122AC6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D081EC0B-9758-4657-BAB8-B21A75E68289}">
      <dgm:prSet phldrT="[Texte]"/>
      <dgm:spPr/>
      <dgm:t>
        <a:bodyPr/>
        <a:lstStyle/>
        <a:p>
          <a:pPr>
            <a:buFont typeface="Wingdings" panose="05000000000000000000" pitchFamily="2" charset="2"/>
            <a:buChar char=""/>
          </a:pPr>
          <a:r>
            <a:rPr lang="en-US" dirty="0"/>
            <a:t>ID: 1.0 Project Initiation</a:t>
          </a:r>
          <a:endParaRPr lang="fr-FR" dirty="0"/>
        </a:p>
      </dgm:t>
    </dgm:pt>
    <dgm:pt modelId="{5CADD08B-836A-4158-94E4-FD2CC5FB143C}" type="parTrans" cxnId="{28A914A1-B055-4556-96D2-018E53678E42}">
      <dgm:prSet/>
      <dgm:spPr/>
      <dgm:t>
        <a:bodyPr/>
        <a:lstStyle/>
        <a:p>
          <a:endParaRPr lang="fr-FR"/>
        </a:p>
      </dgm:t>
    </dgm:pt>
    <dgm:pt modelId="{7D447244-397C-4ED7-A584-2B89B61A399C}" type="sibTrans" cxnId="{28A914A1-B055-4556-96D2-018E53678E42}">
      <dgm:prSet/>
      <dgm:spPr/>
      <dgm:t>
        <a:bodyPr/>
        <a:lstStyle/>
        <a:p>
          <a:endParaRPr lang="fr-FR"/>
        </a:p>
      </dgm:t>
    </dgm:pt>
    <dgm:pt modelId="{9557D6BC-BC5A-46D2-BCBE-1E5DA8DD1A18}">
      <dgm:prSet/>
      <dgm:spPr/>
      <dgm:t>
        <a:bodyPr/>
        <a:lstStyle/>
        <a:p>
          <a:pPr>
            <a:buFont typeface="Wingdings" panose="05000000000000000000" pitchFamily="2" charset="2"/>
            <a:buChar char=""/>
          </a:pPr>
          <a:r>
            <a:rPr lang="en-US"/>
            <a:t>ID: 1.1 Project Kickoff</a:t>
          </a:r>
          <a:endParaRPr lang="fr-FR"/>
        </a:p>
      </dgm:t>
    </dgm:pt>
    <dgm:pt modelId="{CC13FDEE-4241-4A76-8D5D-092EDCE81CCF}" type="parTrans" cxnId="{64C144A8-FCCB-4840-80C9-232324F7DE43}">
      <dgm:prSet/>
      <dgm:spPr/>
      <dgm:t>
        <a:bodyPr/>
        <a:lstStyle/>
        <a:p>
          <a:endParaRPr lang="fr-FR"/>
        </a:p>
      </dgm:t>
    </dgm:pt>
    <dgm:pt modelId="{71B9B712-1B2F-49E8-ADFA-392D7469307C}" type="sibTrans" cxnId="{64C144A8-FCCB-4840-80C9-232324F7DE43}">
      <dgm:prSet/>
      <dgm:spPr/>
      <dgm:t>
        <a:bodyPr/>
        <a:lstStyle/>
        <a:p>
          <a:endParaRPr lang="fr-FR"/>
        </a:p>
      </dgm:t>
    </dgm:pt>
    <dgm:pt modelId="{A2272298-FA12-4373-A203-ADC3A41A9BEC}">
      <dgm:prSet/>
      <dgm:spPr/>
      <dgm:t>
        <a:bodyPr/>
        <a:lstStyle/>
        <a:p>
          <a:pPr>
            <a:buFont typeface="Wingdings" panose="05000000000000000000" pitchFamily="2" charset="2"/>
            <a:buChar char=""/>
          </a:pPr>
          <a:r>
            <a:rPr lang="en-US"/>
            <a:t>ID: 1.2 Market Research</a:t>
          </a:r>
          <a:endParaRPr lang="fr-FR"/>
        </a:p>
      </dgm:t>
    </dgm:pt>
    <dgm:pt modelId="{D80B1D3C-1E90-41C0-98C8-C6E53E0B6198}" type="parTrans" cxnId="{C3A8887A-11C0-45F9-89B9-9A21DE86A9F7}">
      <dgm:prSet/>
      <dgm:spPr/>
      <dgm:t>
        <a:bodyPr/>
        <a:lstStyle/>
        <a:p>
          <a:endParaRPr lang="fr-FR"/>
        </a:p>
      </dgm:t>
    </dgm:pt>
    <dgm:pt modelId="{9DD7CD6F-9032-4BE4-A9AF-9CD0F4A668FD}" type="sibTrans" cxnId="{C3A8887A-11C0-45F9-89B9-9A21DE86A9F7}">
      <dgm:prSet/>
      <dgm:spPr/>
      <dgm:t>
        <a:bodyPr/>
        <a:lstStyle/>
        <a:p>
          <a:endParaRPr lang="fr-FR"/>
        </a:p>
      </dgm:t>
    </dgm:pt>
    <dgm:pt modelId="{3F64FFD3-11E9-424A-B352-062C2CB0AC73}">
      <dgm:prSet/>
      <dgm:spPr/>
      <dgm:t>
        <a:bodyPr/>
        <a:lstStyle/>
        <a:p>
          <a:pPr>
            <a:buFont typeface="Wingdings" panose="05000000000000000000" pitchFamily="2" charset="2"/>
            <a:buChar char=""/>
          </a:pPr>
          <a:r>
            <a:rPr lang="en-US"/>
            <a:t>ID: 1.3 Project Charter</a:t>
          </a:r>
          <a:endParaRPr lang="fr-FR"/>
        </a:p>
      </dgm:t>
    </dgm:pt>
    <dgm:pt modelId="{ED033D84-D71B-4AF0-9CE2-9B7D5FEF612D}" type="parTrans" cxnId="{48763B10-9F2F-48FF-A9CC-FF459A594651}">
      <dgm:prSet/>
      <dgm:spPr/>
      <dgm:t>
        <a:bodyPr/>
        <a:lstStyle/>
        <a:p>
          <a:endParaRPr lang="fr-FR"/>
        </a:p>
      </dgm:t>
    </dgm:pt>
    <dgm:pt modelId="{8CEA1E8D-FB7B-47DF-9DAF-489B752720EE}" type="sibTrans" cxnId="{48763B10-9F2F-48FF-A9CC-FF459A594651}">
      <dgm:prSet/>
      <dgm:spPr/>
      <dgm:t>
        <a:bodyPr/>
        <a:lstStyle/>
        <a:p>
          <a:endParaRPr lang="fr-FR"/>
        </a:p>
      </dgm:t>
    </dgm:pt>
    <dgm:pt modelId="{01E201A0-6C8A-400A-BE5A-E6EAC6D51C6C}">
      <dgm:prSet/>
      <dgm:spPr/>
      <dgm:t>
        <a:bodyPr/>
        <a:lstStyle/>
        <a:p>
          <a:pPr>
            <a:buFont typeface="Wingdings" panose="05000000000000000000" pitchFamily="2" charset="2"/>
            <a:buChar char=""/>
          </a:pPr>
          <a:r>
            <a:rPr lang="en-US"/>
            <a:t>ID: 2.0 Design Phase</a:t>
          </a:r>
          <a:endParaRPr lang="fr-FR"/>
        </a:p>
      </dgm:t>
    </dgm:pt>
    <dgm:pt modelId="{1778D635-A6D9-44A0-B95C-A7632098EEF9}" type="parTrans" cxnId="{9159D156-7572-457F-9114-11A316727C59}">
      <dgm:prSet/>
      <dgm:spPr/>
      <dgm:t>
        <a:bodyPr/>
        <a:lstStyle/>
        <a:p>
          <a:endParaRPr lang="fr-FR"/>
        </a:p>
      </dgm:t>
    </dgm:pt>
    <dgm:pt modelId="{F48EC4F7-C630-458F-95A3-EC9FDDBF184F}" type="sibTrans" cxnId="{9159D156-7572-457F-9114-11A316727C59}">
      <dgm:prSet/>
      <dgm:spPr/>
      <dgm:t>
        <a:bodyPr/>
        <a:lstStyle/>
        <a:p>
          <a:endParaRPr lang="fr-FR"/>
        </a:p>
      </dgm:t>
    </dgm:pt>
    <dgm:pt modelId="{3F9CD712-454E-4A12-ACFE-07BE0F2A4A8B}">
      <dgm:prSet/>
      <dgm:spPr/>
      <dgm:t>
        <a:bodyPr/>
        <a:lstStyle/>
        <a:p>
          <a:pPr>
            <a:buFont typeface="Wingdings" panose="05000000000000000000" pitchFamily="2" charset="2"/>
            <a:buChar char=""/>
          </a:pPr>
          <a:r>
            <a:rPr lang="en-US"/>
            <a:t>ID: 2.1 Product Design Specifications</a:t>
          </a:r>
          <a:endParaRPr lang="fr-FR"/>
        </a:p>
      </dgm:t>
    </dgm:pt>
    <dgm:pt modelId="{35720BC7-C86E-41B5-A272-CBF773183847}" type="parTrans" cxnId="{DE3914BC-FFCD-472C-A3EC-40D68F214461}">
      <dgm:prSet/>
      <dgm:spPr/>
      <dgm:t>
        <a:bodyPr/>
        <a:lstStyle/>
        <a:p>
          <a:endParaRPr lang="fr-FR"/>
        </a:p>
      </dgm:t>
    </dgm:pt>
    <dgm:pt modelId="{DE2649E3-92AA-40EA-80C0-F7CFC7D3D53A}" type="sibTrans" cxnId="{DE3914BC-FFCD-472C-A3EC-40D68F214461}">
      <dgm:prSet/>
      <dgm:spPr/>
      <dgm:t>
        <a:bodyPr/>
        <a:lstStyle/>
        <a:p>
          <a:endParaRPr lang="fr-FR"/>
        </a:p>
      </dgm:t>
    </dgm:pt>
    <dgm:pt modelId="{7505A22D-83C6-496E-9F54-E5C6B9B1E9C8}">
      <dgm:prSet/>
      <dgm:spPr/>
      <dgm:t>
        <a:bodyPr/>
        <a:lstStyle/>
        <a:p>
          <a:pPr>
            <a:buFont typeface="Wingdings" panose="05000000000000000000" pitchFamily="2" charset="2"/>
            <a:buChar char=""/>
          </a:pPr>
          <a:r>
            <a:rPr lang="en-US"/>
            <a:t>ID: 2.2 App Interface Design</a:t>
          </a:r>
          <a:endParaRPr lang="fr-FR"/>
        </a:p>
      </dgm:t>
    </dgm:pt>
    <dgm:pt modelId="{E772D9FC-3940-4B43-A42F-FC1B801F3D37}" type="parTrans" cxnId="{6D8A25E1-3F77-46C4-9A74-AC29D590C367}">
      <dgm:prSet/>
      <dgm:spPr/>
      <dgm:t>
        <a:bodyPr/>
        <a:lstStyle/>
        <a:p>
          <a:endParaRPr lang="fr-FR"/>
        </a:p>
      </dgm:t>
    </dgm:pt>
    <dgm:pt modelId="{9B30CEF6-70EE-4C40-8D04-F951D1E4E3CD}" type="sibTrans" cxnId="{6D8A25E1-3F77-46C4-9A74-AC29D590C367}">
      <dgm:prSet/>
      <dgm:spPr/>
      <dgm:t>
        <a:bodyPr/>
        <a:lstStyle/>
        <a:p>
          <a:endParaRPr lang="fr-FR"/>
        </a:p>
      </dgm:t>
    </dgm:pt>
    <dgm:pt modelId="{A822217E-17DC-4631-9E76-36A9417E9D2D}">
      <dgm:prSet/>
      <dgm:spPr/>
      <dgm:t>
        <a:bodyPr/>
        <a:lstStyle/>
        <a:p>
          <a:pPr>
            <a:buFont typeface="Wingdings" panose="05000000000000000000" pitchFamily="2" charset="2"/>
            <a:buChar char=""/>
          </a:pPr>
          <a:r>
            <a:rPr lang="en-US"/>
            <a:t>ID: 3.0 Development Phase</a:t>
          </a:r>
          <a:endParaRPr lang="fr-FR"/>
        </a:p>
      </dgm:t>
    </dgm:pt>
    <dgm:pt modelId="{8A6F1959-827B-43B8-A6FB-2C81B9056BD8}" type="parTrans" cxnId="{6CADD7D5-433B-4491-B617-50B9BBEF4BF0}">
      <dgm:prSet/>
      <dgm:spPr/>
      <dgm:t>
        <a:bodyPr/>
        <a:lstStyle/>
        <a:p>
          <a:endParaRPr lang="fr-FR"/>
        </a:p>
      </dgm:t>
    </dgm:pt>
    <dgm:pt modelId="{F1680BBA-856B-4BD4-88AB-7430CBCC0113}" type="sibTrans" cxnId="{6CADD7D5-433B-4491-B617-50B9BBEF4BF0}">
      <dgm:prSet/>
      <dgm:spPr/>
      <dgm:t>
        <a:bodyPr/>
        <a:lstStyle/>
        <a:p>
          <a:endParaRPr lang="fr-FR"/>
        </a:p>
      </dgm:t>
    </dgm:pt>
    <dgm:pt modelId="{5C52E44A-30FA-467D-9DC0-3FFB1CDA35B6}">
      <dgm:prSet/>
      <dgm:spPr/>
      <dgm:t>
        <a:bodyPr/>
        <a:lstStyle/>
        <a:p>
          <a:pPr>
            <a:buFont typeface="Wingdings" panose="05000000000000000000" pitchFamily="2" charset="2"/>
            <a:buChar char=""/>
          </a:pPr>
          <a:r>
            <a:rPr lang="en-US"/>
            <a:t>ID: 3.1 Hardware Prototyping</a:t>
          </a:r>
          <a:endParaRPr lang="fr-FR"/>
        </a:p>
      </dgm:t>
    </dgm:pt>
    <dgm:pt modelId="{6336CEA7-CA65-4435-A405-BCF380496B6E}" type="parTrans" cxnId="{6E8B15E6-C03E-434D-84BB-275BA231EE06}">
      <dgm:prSet/>
      <dgm:spPr/>
      <dgm:t>
        <a:bodyPr/>
        <a:lstStyle/>
        <a:p>
          <a:endParaRPr lang="fr-FR"/>
        </a:p>
      </dgm:t>
    </dgm:pt>
    <dgm:pt modelId="{B62EF2D9-8E75-458A-8CF1-9AA8B29F4626}" type="sibTrans" cxnId="{6E8B15E6-C03E-434D-84BB-275BA231EE06}">
      <dgm:prSet/>
      <dgm:spPr/>
      <dgm:t>
        <a:bodyPr/>
        <a:lstStyle/>
        <a:p>
          <a:endParaRPr lang="fr-FR"/>
        </a:p>
      </dgm:t>
    </dgm:pt>
    <dgm:pt modelId="{1B6B83F8-D3D8-4A48-B99E-D6C0649210F9}">
      <dgm:prSet/>
      <dgm:spPr/>
      <dgm:t>
        <a:bodyPr/>
        <a:lstStyle/>
        <a:p>
          <a:pPr>
            <a:buFont typeface="Wingdings" panose="05000000000000000000" pitchFamily="2" charset="2"/>
            <a:buChar char=""/>
          </a:pPr>
          <a:r>
            <a:rPr lang="en-US" dirty="0"/>
            <a:t>ID: 3.2 App Development</a:t>
          </a:r>
          <a:endParaRPr lang="fr-FR" dirty="0"/>
        </a:p>
      </dgm:t>
    </dgm:pt>
    <dgm:pt modelId="{8F0A2606-FAA3-4473-A917-E3947CF0E0B6}" type="parTrans" cxnId="{48083A94-F050-44C7-89F4-18195C3C969F}">
      <dgm:prSet/>
      <dgm:spPr/>
      <dgm:t>
        <a:bodyPr/>
        <a:lstStyle/>
        <a:p>
          <a:endParaRPr lang="fr-FR"/>
        </a:p>
      </dgm:t>
    </dgm:pt>
    <dgm:pt modelId="{2667CA9C-A82D-48EA-9FA6-663C408AA23E}" type="sibTrans" cxnId="{48083A94-F050-44C7-89F4-18195C3C969F}">
      <dgm:prSet/>
      <dgm:spPr/>
      <dgm:t>
        <a:bodyPr/>
        <a:lstStyle/>
        <a:p>
          <a:endParaRPr lang="fr-FR"/>
        </a:p>
      </dgm:t>
    </dgm:pt>
    <dgm:pt modelId="{25463E1E-F1EF-4759-B993-735FC0CDDAAB}">
      <dgm:prSet/>
      <dgm:spPr/>
      <dgm:t>
        <a:bodyPr/>
        <a:lstStyle/>
        <a:p>
          <a:pPr>
            <a:buFont typeface="Wingdings" panose="05000000000000000000" pitchFamily="2" charset="2"/>
            <a:buChar char=""/>
          </a:pPr>
          <a:r>
            <a:rPr lang="en-US"/>
            <a:t>ID: 4.0 Testing Phase</a:t>
          </a:r>
          <a:endParaRPr lang="fr-FR"/>
        </a:p>
      </dgm:t>
    </dgm:pt>
    <dgm:pt modelId="{143BCC04-A13B-4627-B2E3-D5AC1069B87C}" type="parTrans" cxnId="{258712B0-4FF2-4A1C-A811-A5D0D73AEAFE}">
      <dgm:prSet/>
      <dgm:spPr/>
      <dgm:t>
        <a:bodyPr/>
        <a:lstStyle/>
        <a:p>
          <a:endParaRPr lang="fr-FR"/>
        </a:p>
      </dgm:t>
    </dgm:pt>
    <dgm:pt modelId="{D6111A09-1FF0-428F-B113-1A5DD2E87E58}" type="sibTrans" cxnId="{258712B0-4FF2-4A1C-A811-A5D0D73AEAFE}">
      <dgm:prSet/>
      <dgm:spPr/>
      <dgm:t>
        <a:bodyPr/>
        <a:lstStyle/>
        <a:p>
          <a:endParaRPr lang="fr-FR"/>
        </a:p>
      </dgm:t>
    </dgm:pt>
    <dgm:pt modelId="{8DD8CC63-D3F8-4E71-BB42-23F3EC6E6E50}">
      <dgm:prSet/>
      <dgm:spPr/>
      <dgm:t>
        <a:bodyPr/>
        <a:lstStyle/>
        <a:p>
          <a:pPr>
            <a:buFont typeface="Wingdings" panose="05000000000000000000" pitchFamily="2" charset="2"/>
            <a:buChar char=""/>
          </a:pPr>
          <a:r>
            <a:rPr lang="en-US"/>
            <a:t>ID: 4.1 Recruit Testers</a:t>
          </a:r>
          <a:endParaRPr lang="fr-FR"/>
        </a:p>
      </dgm:t>
    </dgm:pt>
    <dgm:pt modelId="{B2D5B004-61B3-47A3-AAE7-2CC142EF3392}" type="parTrans" cxnId="{4DE8D297-0614-4B7F-8E7A-0E464A18E387}">
      <dgm:prSet/>
      <dgm:spPr/>
      <dgm:t>
        <a:bodyPr/>
        <a:lstStyle/>
        <a:p>
          <a:endParaRPr lang="fr-FR"/>
        </a:p>
      </dgm:t>
    </dgm:pt>
    <dgm:pt modelId="{856594DC-1489-4274-B854-18689603310F}" type="sibTrans" cxnId="{4DE8D297-0614-4B7F-8E7A-0E464A18E387}">
      <dgm:prSet/>
      <dgm:spPr/>
      <dgm:t>
        <a:bodyPr/>
        <a:lstStyle/>
        <a:p>
          <a:endParaRPr lang="fr-FR"/>
        </a:p>
      </dgm:t>
    </dgm:pt>
    <dgm:pt modelId="{AB0CC66F-7F9B-4129-8363-AFD8B21459D5}">
      <dgm:prSet/>
      <dgm:spPr/>
      <dgm:t>
        <a:bodyPr/>
        <a:lstStyle/>
        <a:p>
          <a:pPr>
            <a:buFont typeface="Wingdings" panose="05000000000000000000" pitchFamily="2" charset="2"/>
            <a:buChar char=""/>
          </a:pPr>
          <a:r>
            <a:rPr lang="en-US"/>
            <a:t>ID: 4.2 User Testing</a:t>
          </a:r>
          <a:endParaRPr lang="fr-FR"/>
        </a:p>
      </dgm:t>
    </dgm:pt>
    <dgm:pt modelId="{684E7E70-3CB7-454E-8452-466719FD5639}" type="parTrans" cxnId="{3DDF336B-6CA1-4978-B5BF-7E55D1CE4A35}">
      <dgm:prSet/>
      <dgm:spPr/>
      <dgm:t>
        <a:bodyPr/>
        <a:lstStyle/>
        <a:p>
          <a:endParaRPr lang="fr-FR"/>
        </a:p>
      </dgm:t>
    </dgm:pt>
    <dgm:pt modelId="{415BBCE6-B190-4D7E-AD78-4464E4C16C5A}" type="sibTrans" cxnId="{3DDF336B-6CA1-4978-B5BF-7E55D1CE4A35}">
      <dgm:prSet/>
      <dgm:spPr/>
      <dgm:t>
        <a:bodyPr/>
        <a:lstStyle/>
        <a:p>
          <a:endParaRPr lang="fr-FR"/>
        </a:p>
      </dgm:t>
    </dgm:pt>
    <dgm:pt modelId="{33DAD487-8384-4329-BEBD-6E247E87D201}">
      <dgm:prSet/>
      <dgm:spPr/>
      <dgm:t>
        <a:bodyPr/>
        <a:lstStyle/>
        <a:p>
          <a:pPr>
            <a:buFont typeface="Wingdings" panose="05000000000000000000" pitchFamily="2" charset="2"/>
            <a:buChar char=""/>
          </a:pPr>
          <a:r>
            <a:rPr lang="en-US"/>
            <a:t>ID: 4.3 Feedback Analysis</a:t>
          </a:r>
          <a:endParaRPr lang="fr-FR"/>
        </a:p>
      </dgm:t>
    </dgm:pt>
    <dgm:pt modelId="{1FB1635D-83B9-4B33-95A3-42BEEAB09665}" type="parTrans" cxnId="{513875D1-ECED-434C-8A6E-D54EE3DD0C60}">
      <dgm:prSet/>
      <dgm:spPr/>
      <dgm:t>
        <a:bodyPr/>
        <a:lstStyle/>
        <a:p>
          <a:endParaRPr lang="fr-FR"/>
        </a:p>
      </dgm:t>
    </dgm:pt>
    <dgm:pt modelId="{BADB8DA3-8F9E-407A-B337-0F30E6C8F3ED}" type="sibTrans" cxnId="{513875D1-ECED-434C-8A6E-D54EE3DD0C60}">
      <dgm:prSet/>
      <dgm:spPr/>
      <dgm:t>
        <a:bodyPr/>
        <a:lstStyle/>
        <a:p>
          <a:endParaRPr lang="fr-FR"/>
        </a:p>
      </dgm:t>
    </dgm:pt>
    <dgm:pt modelId="{F2A76726-D26E-49BD-ACC5-A565F22F2D18}">
      <dgm:prSet/>
      <dgm:spPr/>
      <dgm:t>
        <a:bodyPr/>
        <a:lstStyle/>
        <a:p>
          <a:pPr>
            <a:buFont typeface="Wingdings" panose="05000000000000000000" pitchFamily="2" charset="2"/>
            <a:buChar char=""/>
          </a:pPr>
          <a:r>
            <a:rPr lang="en-US"/>
            <a:t>ID: 5.0 Marketing Phase</a:t>
          </a:r>
          <a:endParaRPr lang="fr-FR"/>
        </a:p>
      </dgm:t>
    </dgm:pt>
    <dgm:pt modelId="{2732A44C-318E-4461-9A40-596C93F0BD21}" type="parTrans" cxnId="{2D9681BF-218A-44CA-9789-FEB7EE75102C}">
      <dgm:prSet/>
      <dgm:spPr/>
      <dgm:t>
        <a:bodyPr/>
        <a:lstStyle/>
        <a:p>
          <a:endParaRPr lang="fr-FR"/>
        </a:p>
      </dgm:t>
    </dgm:pt>
    <dgm:pt modelId="{7133D050-2A9D-42A7-AD0A-7F94B8950296}" type="sibTrans" cxnId="{2D9681BF-218A-44CA-9789-FEB7EE75102C}">
      <dgm:prSet/>
      <dgm:spPr/>
      <dgm:t>
        <a:bodyPr/>
        <a:lstStyle/>
        <a:p>
          <a:endParaRPr lang="fr-FR"/>
        </a:p>
      </dgm:t>
    </dgm:pt>
    <dgm:pt modelId="{284D011B-906F-4008-AA9A-B4CCED86A067}">
      <dgm:prSet/>
      <dgm:spPr/>
      <dgm:t>
        <a:bodyPr/>
        <a:lstStyle/>
        <a:p>
          <a:pPr>
            <a:buFont typeface="Wingdings" panose="05000000000000000000" pitchFamily="2" charset="2"/>
            <a:buChar char=""/>
          </a:pPr>
          <a:r>
            <a:rPr lang="en-US"/>
            <a:t>ID: 5.1 Pre-launch Campaign</a:t>
          </a:r>
          <a:endParaRPr lang="fr-FR"/>
        </a:p>
      </dgm:t>
    </dgm:pt>
    <dgm:pt modelId="{D1D25108-E953-437B-9025-5B28327CBE95}" type="parTrans" cxnId="{78FB7087-7B3A-4B46-8EA6-1D237425C48B}">
      <dgm:prSet/>
      <dgm:spPr/>
      <dgm:t>
        <a:bodyPr/>
        <a:lstStyle/>
        <a:p>
          <a:endParaRPr lang="fr-FR"/>
        </a:p>
      </dgm:t>
    </dgm:pt>
    <dgm:pt modelId="{4D2436B4-A30A-4EE4-8173-9B8C1ED8EF06}" type="sibTrans" cxnId="{78FB7087-7B3A-4B46-8EA6-1D237425C48B}">
      <dgm:prSet/>
      <dgm:spPr/>
      <dgm:t>
        <a:bodyPr/>
        <a:lstStyle/>
        <a:p>
          <a:endParaRPr lang="fr-FR"/>
        </a:p>
      </dgm:t>
    </dgm:pt>
    <dgm:pt modelId="{98B92E1D-E2B5-4D59-AEF5-4E6D811CE121}">
      <dgm:prSet/>
      <dgm:spPr/>
      <dgm:t>
        <a:bodyPr/>
        <a:lstStyle/>
        <a:p>
          <a:pPr>
            <a:buFont typeface="Wingdings" panose="05000000000000000000" pitchFamily="2" charset="2"/>
            <a:buChar char=""/>
          </a:pPr>
          <a:r>
            <a:rPr lang="en-US"/>
            <a:t>ID: 5.2 Social Media &amp; Influencer Outreach</a:t>
          </a:r>
          <a:endParaRPr lang="fr-FR"/>
        </a:p>
      </dgm:t>
    </dgm:pt>
    <dgm:pt modelId="{1EED1CD7-574B-4291-A897-224F2BF08496}" type="parTrans" cxnId="{D5D9F18D-D925-465D-ACFE-4288DCF2B7CD}">
      <dgm:prSet/>
      <dgm:spPr/>
      <dgm:t>
        <a:bodyPr/>
        <a:lstStyle/>
        <a:p>
          <a:endParaRPr lang="fr-FR"/>
        </a:p>
      </dgm:t>
    </dgm:pt>
    <dgm:pt modelId="{00A4DAD6-B28E-444C-A487-CCA97CA1601C}" type="sibTrans" cxnId="{D5D9F18D-D925-465D-ACFE-4288DCF2B7CD}">
      <dgm:prSet/>
      <dgm:spPr/>
      <dgm:t>
        <a:bodyPr/>
        <a:lstStyle/>
        <a:p>
          <a:endParaRPr lang="fr-FR"/>
        </a:p>
      </dgm:t>
    </dgm:pt>
    <dgm:pt modelId="{87903131-150C-420E-B669-84EDA9BC9058}">
      <dgm:prSet/>
      <dgm:spPr/>
      <dgm:t>
        <a:bodyPr/>
        <a:lstStyle/>
        <a:p>
          <a:pPr>
            <a:buFont typeface="Wingdings" panose="05000000000000000000" pitchFamily="2" charset="2"/>
            <a:buChar char=""/>
          </a:pPr>
          <a:r>
            <a:rPr lang="en-US"/>
            <a:t>ID: 6.0 Launch Phase</a:t>
          </a:r>
          <a:endParaRPr lang="fr-FR"/>
        </a:p>
      </dgm:t>
    </dgm:pt>
    <dgm:pt modelId="{53C9C13D-602A-41F5-B282-8CD36E6A457F}" type="parTrans" cxnId="{B9DDA543-6E9C-4FC3-90F4-67C38527790C}">
      <dgm:prSet/>
      <dgm:spPr/>
      <dgm:t>
        <a:bodyPr/>
        <a:lstStyle/>
        <a:p>
          <a:endParaRPr lang="fr-FR"/>
        </a:p>
      </dgm:t>
    </dgm:pt>
    <dgm:pt modelId="{91B45BB2-FE2C-4369-9E4D-453C556522BA}" type="sibTrans" cxnId="{B9DDA543-6E9C-4FC3-90F4-67C38527790C}">
      <dgm:prSet/>
      <dgm:spPr/>
      <dgm:t>
        <a:bodyPr/>
        <a:lstStyle/>
        <a:p>
          <a:endParaRPr lang="fr-FR"/>
        </a:p>
      </dgm:t>
    </dgm:pt>
    <dgm:pt modelId="{2C57C418-6F00-4B0C-AE14-0086295699FF}">
      <dgm:prSet/>
      <dgm:spPr/>
      <dgm:t>
        <a:bodyPr/>
        <a:lstStyle/>
        <a:p>
          <a:pPr>
            <a:buFont typeface="Wingdings" panose="05000000000000000000" pitchFamily="2" charset="2"/>
            <a:buChar char=""/>
          </a:pPr>
          <a:r>
            <a:rPr lang="en-US"/>
            <a:t>ID: 6.1 Final Product Adjustments</a:t>
          </a:r>
          <a:endParaRPr lang="fr-FR"/>
        </a:p>
      </dgm:t>
    </dgm:pt>
    <dgm:pt modelId="{E102F82C-6B88-40EA-86E8-74B4932A3AF2}" type="parTrans" cxnId="{E72B71FA-C68B-4434-A57D-620048DE76B1}">
      <dgm:prSet/>
      <dgm:spPr/>
      <dgm:t>
        <a:bodyPr/>
        <a:lstStyle/>
        <a:p>
          <a:endParaRPr lang="fr-FR"/>
        </a:p>
      </dgm:t>
    </dgm:pt>
    <dgm:pt modelId="{F00069A5-B367-4496-A53B-A85B6ADE1B4C}" type="sibTrans" cxnId="{E72B71FA-C68B-4434-A57D-620048DE76B1}">
      <dgm:prSet/>
      <dgm:spPr/>
      <dgm:t>
        <a:bodyPr/>
        <a:lstStyle/>
        <a:p>
          <a:endParaRPr lang="fr-FR"/>
        </a:p>
      </dgm:t>
    </dgm:pt>
    <dgm:pt modelId="{8E1FB827-8A2F-42E5-A317-494312146FF4}">
      <dgm:prSet/>
      <dgm:spPr/>
      <dgm:t>
        <a:bodyPr/>
        <a:lstStyle/>
        <a:p>
          <a:pPr>
            <a:buFont typeface="Wingdings" panose="05000000000000000000" pitchFamily="2" charset="2"/>
            <a:buChar char=""/>
          </a:pPr>
          <a:r>
            <a:rPr lang="en-US"/>
            <a:t>ID: 6.2 Final Testing</a:t>
          </a:r>
          <a:endParaRPr lang="fr-FR"/>
        </a:p>
      </dgm:t>
    </dgm:pt>
    <dgm:pt modelId="{12E66BE8-C77B-4094-9729-22BA5F4142EA}" type="parTrans" cxnId="{D2249158-D8BD-4AA7-BA66-6A55DC14DBAC}">
      <dgm:prSet/>
      <dgm:spPr/>
      <dgm:t>
        <a:bodyPr/>
        <a:lstStyle/>
        <a:p>
          <a:endParaRPr lang="fr-FR"/>
        </a:p>
      </dgm:t>
    </dgm:pt>
    <dgm:pt modelId="{FE798228-0F14-4F9B-B405-CDEE29FFF49A}" type="sibTrans" cxnId="{D2249158-D8BD-4AA7-BA66-6A55DC14DBAC}">
      <dgm:prSet/>
      <dgm:spPr/>
      <dgm:t>
        <a:bodyPr/>
        <a:lstStyle/>
        <a:p>
          <a:endParaRPr lang="fr-FR"/>
        </a:p>
      </dgm:t>
    </dgm:pt>
    <dgm:pt modelId="{137CCB62-F596-4380-A8E3-C601DA403126}">
      <dgm:prSet/>
      <dgm:spPr/>
      <dgm:t>
        <a:bodyPr/>
        <a:lstStyle/>
        <a:p>
          <a:pPr>
            <a:buFont typeface="Wingdings" panose="05000000000000000000" pitchFamily="2" charset="2"/>
            <a:buChar char=""/>
          </a:pPr>
          <a:r>
            <a:rPr lang="en-US" dirty="0"/>
            <a:t>ID: 6.3 Launch Preparations</a:t>
          </a:r>
          <a:endParaRPr lang="fr-FR" dirty="0"/>
        </a:p>
      </dgm:t>
    </dgm:pt>
    <dgm:pt modelId="{01A74825-BA1B-4BB8-9E45-BE723D650A8F}" type="parTrans" cxnId="{3E317FC9-D5A6-4BF9-B4CC-CBF642F1E1E2}">
      <dgm:prSet/>
      <dgm:spPr/>
      <dgm:t>
        <a:bodyPr/>
        <a:lstStyle/>
        <a:p>
          <a:endParaRPr lang="fr-FR"/>
        </a:p>
      </dgm:t>
    </dgm:pt>
    <dgm:pt modelId="{D6375590-B6B1-4D3E-AF21-4CD78EB59BA9}" type="sibTrans" cxnId="{3E317FC9-D5A6-4BF9-B4CC-CBF642F1E1E2}">
      <dgm:prSet/>
      <dgm:spPr/>
      <dgm:t>
        <a:bodyPr/>
        <a:lstStyle/>
        <a:p>
          <a:endParaRPr lang="fr-FR"/>
        </a:p>
      </dgm:t>
    </dgm:pt>
    <dgm:pt modelId="{A19D6449-A2C7-4BB0-98C1-772CE6EA5F82}">
      <dgm:prSet phldrT="[Texte]"/>
      <dgm:spPr/>
      <dgm:t>
        <a:bodyPr/>
        <a:lstStyle/>
        <a:p>
          <a:pPr>
            <a:buFont typeface="Wingdings" panose="05000000000000000000" pitchFamily="2" charset="2"/>
            <a:buChar char=""/>
          </a:pPr>
          <a:r>
            <a:rPr lang="fr-FR"/>
            <a:t>Project ColorGlasses</a:t>
          </a:r>
        </a:p>
      </dgm:t>
    </dgm:pt>
    <dgm:pt modelId="{49D2C9BA-29AB-441A-B8DE-8AE49959738A}" type="parTrans" cxnId="{92DB50D4-978C-48CA-B625-EEB9C57A428A}">
      <dgm:prSet/>
      <dgm:spPr/>
      <dgm:t>
        <a:bodyPr/>
        <a:lstStyle/>
        <a:p>
          <a:endParaRPr lang="fr-FR"/>
        </a:p>
      </dgm:t>
    </dgm:pt>
    <dgm:pt modelId="{191D9F35-7435-47F4-B866-8E593618CE51}" type="sibTrans" cxnId="{92DB50D4-978C-48CA-B625-EEB9C57A428A}">
      <dgm:prSet/>
      <dgm:spPr/>
      <dgm:t>
        <a:bodyPr/>
        <a:lstStyle/>
        <a:p>
          <a:endParaRPr lang="fr-FR"/>
        </a:p>
      </dgm:t>
    </dgm:pt>
    <dgm:pt modelId="{03945145-8152-4F84-97FB-246D8FF52821}">
      <dgm:prSet/>
      <dgm:spPr/>
      <dgm:t>
        <a:bodyPr/>
        <a:lstStyle/>
        <a:p>
          <a:pPr>
            <a:buFont typeface="Wingdings" panose="05000000000000000000" pitchFamily="2" charset="2"/>
            <a:buChar char=""/>
          </a:pPr>
          <a:r>
            <a:rPr lang="es-MX" dirty="0"/>
            <a:t>ID: 3.3 Bluetooth </a:t>
          </a:r>
          <a:r>
            <a:rPr lang="es-MX" dirty="0" err="1"/>
            <a:t>Integration</a:t>
          </a:r>
          <a:endParaRPr lang="fr-FR" dirty="0"/>
        </a:p>
      </dgm:t>
    </dgm:pt>
    <dgm:pt modelId="{E45C06B6-A881-489C-9827-3381D604AB2F}" type="parTrans" cxnId="{A31FF1D1-4295-4974-B159-52DD9CB878B8}">
      <dgm:prSet/>
      <dgm:spPr/>
      <dgm:t>
        <a:bodyPr/>
        <a:lstStyle/>
        <a:p>
          <a:endParaRPr lang="fr-FR"/>
        </a:p>
      </dgm:t>
    </dgm:pt>
    <dgm:pt modelId="{4733F08B-78B4-4704-BF03-E64DBE0ABEC7}" type="sibTrans" cxnId="{A31FF1D1-4295-4974-B159-52DD9CB878B8}">
      <dgm:prSet/>
      <dgm:spPr/>
      <dgm:t>
        <a:bodyPr/>
        <a:lstStyle/>
        <a:p>
          <a:endParaRPr lang="fr-FR"/>
        </a:p>
      </dgm:t>
    </dgm:pt>
    <dgm:pt modelId="{81992CD1-B59B-4FF7-9415-8099D141CDD6}" type="pres">
      <dgm:prSet presAssocID="{AE5D9FF7-6B28-4A43-B412-F91CB0122AC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8A66F27-6864-4044-BCB8-CEC7431A020A}" type="pres">
      <dgm:prSet presAssocID="{A19D6449-A2C7-4BB0-98C1-772CE6EA5F82}" presName="hierRoot1" presStyleCnt="0">
        <dgm:presLayoutVars>
          <dgm:hierBranch val="init"/>
        </dgm:presLayoutVars>
      </dgm:prSet>
      <dgm:spPr/>
    </dgm:pt>
    <dgm:pt modelId="{30916B4C-D706-4560-83E3-3C5B13BC62EC}" type="pres">
      <dgm:prSet presAssocID="{A19D6449-A2C7-4BB0-98C1-772CE6EA5F82}" presName="rootComposite1" presStyleCnt="0"/>
      <dgm:spPr/>
    </dgm:pt>
    <dgm:pt modelId="{64D2DD7E-11DF-47F1-8020-485863A2736E}" type="pres">
      <dgm:prSet presAssocID="{A19D6449-A2C7-4BB0-98C1-772CE6EA5F82}" presName="rootText1" presStyleLbl="node0" presStyleIdx="0" presStyleCnt="1">
        <dgm:presLayoutVars>
          <dgm:chPref val="3"/>
        </dgm:presLayoutVars>
      </dgm:prSet>
      <dgm:spPr/>
    </dgm:pt>
    <dgm:pt modelId="{630FA75C-D6C4-47DE-A744-2A13DC570A39}" type="pres">
      <dgm:prSet presAssocID="{A19D6449-A2C7-4BB0-98C1-772CE6EA5F82}" presName="rootConnector1" presStyleLbl="node1" presStyleIdx="0" presStyleCnt="0"/>
      <dgm:spPr/>
    </dgm:pt>
    <dgm:pt modelId="{1F1F8240-557C-42F4-B2B1-B9A96063C6C9}" type="pres">
      <dgm:prSet presAssocID="{A19D6449-A2C7-4BB0-98C1-772CE6EA5F82}" presName="hierChild2" presStyleCnt="0"/>
      <dgm:spPr/>
    </dgm:pt>
    <dgm:pt modelId="{71CCD438-6D9F-4962-A856-7EC0142D0D0D}" type="pres">
      <dgm:prSet presAssocID="{5CADD08B-836A-4158-94E4-FD2CC5FB143C}" presName="Name37" presStyleLbl="parChTrans1D2" presStyleIdx="0" presStyleCnt="6"/>
      <dgm:spPr/>
    </dgm:pt>
    <dgm:pt modelId="{1535E5E3-3B0E-4779-B64D-5656318F6E9B}" type="pres">
      <dgm:prSet presAssocID="{D081EC0B-9758-4657-BAB8-B21A75E68289}" presName="hierRoot2" presStyleCnt="0">
        <dgm:presLayoutVars>
          <dgm:hierBranch val="init"/>
        </dgm:presLayoutVars>
      </dgm:prSet>
      <dgm:spPr/>
    </dgm:pt>
    <dgm:pt modelId="{9E1EE8AC-9723-4CDA-A316-BEA1F48CBA33}" type="pres">
      <dgm:prSet presAssocID="{D081EC0B-9758-4657-BAB8-B21A75E68289}" presName="rootComposite" presStyleCnt="0"/>
      <dgm:spPr/>
    </dgm:pt>
    <dgm:pt modelId="{C46C0691-9355-4B96-8E46-84892C93F669}" type="pres">
      <dgm:prSet presAssocID="{D081EC0B-9758-4657-BAB8-B21A75E68289}" presName="rootText" presStyleLbl="node2" presStyleIdx="0" presStyleCnt="6">
        <dgm:presLayoutVars>
          <dgm:chPref val="3"/>
        </dgm:presLayoutVars>
      </dgm:prSet>
      <dgm:spPr/>
    </dgm:pt>
    <dgm:pt modelId="{B153A05A-62A2-4225-93BE-8FC7011B1B0E}" type="pres">
      <dgm:prSet presAssocID="{D081EC0B-9758-4657-BAB8-B21A75E68289}" presName="rootConnector" presStyleLbl="node2" presStyleIdx="0" presStyleCnt="6"/>
      <dgm:spPr/>
    </dgm:pt>
    <dgm:pt modelId="{D9346EF5-2E3C-438E-B3BD-93CC40E27742}" type="pres">
      <dgm:prSet presAssocID="{D081EC0B-9758-4657-BAB8-B21A75E68289}" presName="hierChild4" presStyleCnt="0"/>
      <dgm:spPr/>
    </dgm:pt>
    <dgm:pt modelId="{5551A63E-1C18-445B-935E-32CE1A497DA3}" type="pres">
      <dgm:prSet presAssocID="{CC13FDEE-4241-4A76-8D5D-092EDCE81CCF}" presName="Name37" presStyleLbl="parChTrans1D3" presStyleIdx="0" presStyleCnt="16"/>
      <dgm:spPr/>
    </dgm:pt>
    <dgm:pt modelId="{925E7F70-D3C7-4505-BE08-6BD11CF4C8BB}" type="pres">
      <dgm:prSet presAssocID="{9557D6BC-BC5A-46D2-BCBE-1E5DA8DD1A18}" presName="hierRoot2" presStyleCnt="0">
        <dgm:presLayoutVars>
          <dgm:hierBranch val="init"/>
        </dgm:presLayoutVars>
      </dgm:prSet>
      <dgm:spPr/>
    </dgm:pt>
    <dgm:pt modelId="{C555329D-2143-4792-8583-2B62CEC8FBC9}" type="pres">
      <dgm:prSet presAssocID="{9557D6BC-BC5A-46D2-BCBE-1E5DA8DD1A18}" presName="rootComposite" presStyleCnt="0"/>
      <dgm:spPr/>
    </dgm:pt>
    <dgm:pt modelId="{795DEF40-FE85-422E-8A99-BFB989A4BE0A}" type="pres">
      <dgm:prSet presAssocID="{9557D6BC-BC5A-46D2-BCBE-1E5DA8DD1A18}" presName="rootText" presStyleLbl="node3" presStyleIdx="0" presStyleCnt="16">
        <dgm:presLayoutVars>
          <dgm:chPref val="3"/>
        </dgm:presLayoutVars>
      </dgm:prSet>
      <dgm:spPr/>
    </dgm:pt>
    <dgm:pt modelId="{14F2345A-9BD5-4D86-8FF8-793DD7A1DA5A}" type="pres">
      <dgm:prSet presAssocID="{9557D6BC-BC5A-46D2-BCBE-1E5DA8DD1A18}" presName="rootConnector" presStyleLbl="node3" presStyleIdx="0" presStyleCnt="16"/>
      <dgm:spPr/>
    </dgm:pt>
    <dgm:pt modelId="{B0798244-E797-4386-B8AF-8B3591B64152}" type="pres">
      <dgm:prSet presAssocID="{9557D6BC-BC5A-46D2-BCBE-1E5DA8DD1A18}" presName="hierChild4" presStyleCnt="0"/>
      <dgm:spPr/>
    </dgm:pt>
    <dgm:pt modelId="{137F0FF4-D487-434B-9ECD-97FFBE4858C9}" type="pres">
      <dgm:prSet presAssocID="{9557D6BC-BC5A-46D2-BCBE-1E5DA8DD1A18}" presName="hierChild5" presStyleCnt="0"/>
      <dgm:spPr/>
    </dgm:pt>
    <dgm:pt modelId="{CC3E1AC3-E139-41F5-8CEF-602AB4530AC6}" type="pres">
      <dgm:prSet presAssocID="{D80B1D3C-1E90-41C0-98C8-C6E53E0B6198}" presName="Name37" presStyleLbl="parChTrans1D3" presStyleIdx="1" presStyleCnt="16"/>
      <dgm:spPr/>
    </dgm:pt>
    <dgm:pt modelId="{DD4BC3C5-5307-4B8D-9280-E28CDBEC4718}" type="pres">
      <dgm:prSet presAssocID="{A2272298-FA12-4373-A203-ADC3A41A9BEC}" presName="hierRoot2" presStyleCnt="0">
        <dgm:presLayoutVars>
          <dgm:hierBranch val="init"/>
        </dgm:presLayoutVars>
      </dgm:prSet>
      <dgm:spPr/>
    </dgm:pt>
    <dgm:pt modelId="{2ECBE006-1C16-41F3-AFAF-66D2C0B8B5C1}" type="pres">
      <dgm:prSet presAssocID="{A2272298-FA12-4373-A203-ADC3A41A9BEC}" presName="rootComposite" presStyleCnt="0"/>
      <dgm:spPr/>
    </dgm:pt>
    <dgm:pt modelId="{1FA8AAF5-A8F9-4027-A591-26C65982A7E9}" type="pres">
      <dgm:prSet presAssocID="{A2272298-FA12-4373-A203-ADC3A41A9BEC}" presName="rootText" presStyleLbl="node3" presStyleIdx="1" presStyleCnt="16">
        <dgm:presLayoutVars>
          <dgm:chPref val="3"/>
        </dgm:presLayoutVars>
      </dgm:prSet>
      <dgm:spPr/>
    </dgm:pt>
    <dgm:pt modelId="{24EEED8C-47D7-443C-8FA3-450FBED402BD}" type="pres">
      <dgm:prSet presAssocID="{A2272298-FA12-4373-A203-ADC3A41A9BEC}" presName="rootConnector" presStyleLbl="node3" presStyleIdx="1" presStyleCnt="16"/>
      <dgm:spPr/>
    </dgm:pt>
    <dgm:pt modelId="{9F486411-4582-41B3-B88D-2E7DC9BFCF28}" type="pres">
      <dgm:prSet presAssocID="{A2272298-FA12-4373-A203-ADC3A41A9BEC}" presName="hierChild4" presStyleCnt="0"/>
      <dgm:spPr/>
    </dgm:pt>
    <dgm:pt modelId="{DAAAAE33-F036-451A-A5D4-177E886785A3}" type="pres">
      <dgm:prSet presAssocID="{A2272298-FA12-4373-A203-ADC3A41A9BEC}" presName="hierChild5" presStyleCnt="0"/>
      <dgm:spPr/>
    </dgm:pt>
    <dgm:pt modelId="{0A3861A4-2AA8-4DFF-9251-2B518F0870B8}" type="pres">
      <dgm:prSet presAssocID="{ED033D84-D71B-4AF0-9CE2-9B7D5FEF612D}" presName="Name37" presStyleLbl="parChTrans1D3" presStyleIdx="2" presStyleCnt="16"/>
      <dgm:spPr/>
    </dgm:pt>
    <dgm:pt modelId="{1A844CB3-72AE-4996-9212-F9A8536C523D}" type="pres">
      <dgm:prSet presAssocID="{3F64FFD3-11E9-424A-B352-062C2CB0AC73}" presName="hierRoot2" presStyleCnt="0">
        <dgm:presLayoutVars>
          <dgm:hierBranch val="init"/>
        </dgm:presLayoutVars>
      </dgm:prSet>
      <dgm:spPr/>
    </dgm:pt>
    <dgm:pt modelId="{5933CBB9-2772-4722-9DD4-685FD500F65E}" type="pres">
      <dgm:prSet presAssocID="{3F64FFD3-11E9-424A-B352-062C2CB0AC73}" presName="rootComposite" presStyleCnt="0"/>
      <dgm:spPr/>
    </dgm:pt>
    <dgm:pt modelId="{69AAA0B0-4127-4783-9371-E2252203B43B}" type="pres">
      <dgm:prSet presAssocID="{3F64FFD3-11E9-424A-B352-062C2CB0AC73}" presName="rootText" presStyleLbl="node3" presStyleIdx="2" presStyleCnt="16">
        <dgm:presLayoutVars>
          <dgm:chPref val="3"/>
        </dgm:presLayoutVars>
      </dgm:prSet>
      <dgm:spPr/>
    </dgm:pt>
    <dgm:pt modelId="{C83E0E98-AB92-4C9C-971A-3B509ACE3DB1}" type="pres">
      <dgm:prSet presAssocID="{3F64FFD3-11E9-424A-B352-062C2CB0AC73}" presName="rootConnector" presStyleLbl="node3" presStyleIdx="2" presStyleCnt="16"/>
      <dgm:spPr/>
    </dgm:pt>
    <dgm:pt modelId="{77425545-8B09-499C-8F5B-993A751D9903}" type="pres">
      <dgm:prSet presAssocID="{3F64FFD3-11E9-424A-B352-062C2CB0AC73}" presName="hierChild4" presStyleCnt="0"/>
      <dgm:spPr/>
    </dgm:pt>
    <dgm:pt modelId="{27E87951-335D-4644-B08E-859538CA5DB4}" type="pres">
      <dgm:prSet presAssocID="{3F64FFD3-11E9-424A-B352-062C2CB0AC73}" presName="hierChild5" presStyleCnt="0"/>
      <dgm:spPr/>
    </dgm:pt>
    <dgm:pt modelId="{730DC72E-875D-4754-9F47-FC0E472EFAFD}" type="pres">
      <dgm:prSet presAssocID="{D081EC0B-9758-4657-BAB8-B21A75E68289}" presName="hierChild5" presStyleCnt="0"/>
      <dgm:spPr/>
    </dgm:pt>
    <dgm:pt modelId="{94D0DA9E-00DD-47AF-B4AD-54549151BBF5}" type="pres">
      <dgm:prSet presAssocID="{1778D635-A6D9-44A0-B95C-A7632098EEF9}" presName="Name37" presStyleLbl="parChTrans1D2" presStyleIdx="1" presStyleCnt="6"/>
      <dgm:spPr/>
    </dgm:pt>
    <dgm:pt modelId="{5302B6AA-A4EF-4872-993F-538E3CF229F4}" type="pres">
      <dgm:prSet presAssocID="{01E201A0-6C8A-400A-BE5A-E6EAC6D51C6C}" presName="hierRoot2" presStyleCnt="0">
        <dgm:presLayoutVars>
          <dgm:hierBranch val="init"/>
        </dgm:presLayoutVars>
      </dgm:prSet>
      <dgm:spPr/>
    </dgm:pt>
    <dgm:pt modelId="{5BE5CD71-C243-4500-8B1D-F08693569601}" type="pres">
      <dgm:prSet presAssocID="{01E201A0-6C8A-400A-BE5A-E6EAC6D51C6C}" presName="rootComposite" presStyleCnt="0"/>
      <dgm:spPr/>
    </dgm:pt>
    <dgm:pt modelId="{9FA23B70-CE77-4CE5-ACC5-A8A851CDB9E3}" type="pres">
      <dgm:prSet presAssocID="{01E201A0-6C8A-400A-BE5A-E6EAC6D51C6C}" presName="rootText" presStyleLbl="node2" presStyleIdx="1" presStyleCnt="6">
        <dgm:presLayoutVars>
          <dgm:chPref val="3"/>
        </dgm:presLayoutVars>
      </dgm:prSet>
      <dgm:spPr/>
    </dgm:pt>
    <dgm:pt modelId="{872A8314-2790-48C2-98E6-BC66794D1D46}" type="pres">
      <dgm:prSet presAssocID="{01E201A0-6C8A-400A-BE5A-E6EAC6D51C6C}" presName="rootConnector" presStyleLbl="node2" presStyleIdx="1" presStyleCnt="6"/>
      <dgm:spPr/>
    </dgm:pt>
    <dgm:pt modelId="{B0A66679-2348-44B3-ADB4-175134745D77}" type="pres">
      <dgm:prSet presAssocID="{01E201A0-6C8A-400A-BE5A-E6EAC6D51C6C}" presName="hierChild4" presStyleCnt="0"/>
      <dgm:spPr/>
    </dgm:pt>
    <dgm:pt modelId="{4A1DBAC8-73A5-4952-A7D0-8332CAAF0897}" type="pres">
      <dgm:prSet presAssocID="{35720BC7-C86E-41B5-A272-CBF773183847}" presName="Name37" presStyleLbl="parChTrans1D3" presStyleIdx="3" presStyleCnt="16"/>
      <dgm:spPr/>
    </dgm:pt>
    <dgm:pt modelId="{70C076B4-2D56-42CE-BE53-3BC6CD3DBBB2}" type="pres">
      <dgm:prSet presAssocID="{3F9CD712-454E-4A12-ACFE-07BE0F2A4A8B}" presName="hierRoot2" presStyleCnt="0">
        <dgm:presLayoutVars>
          <dgm:hierBranch val="init"/>
        </dgm:presLayoutVars>
      </dgm:prSet>
      <dgm:spPr/>
    </dgm:pt>
    <dgm:pt modelId="{95F2E058-65F1-4359-9CC0-E3301D890B72}" type="pres">
      <dgm:prSet presAssocID="{3F9CD712-454E-4A12-ACFE-07BE0F2A4A8B}" presName="rootComposite" presStyleCnt="0"/>
      <dgm:spPr/>
    </dgm:pt>
    <dgm:pt modelId="{D0B765CC-590F-4408-90F5-A1C556CBD5B1}" type="pres">
      <dgm:prSet presAssocID="{3F9CD712-454E-4A12-ACFE-07BE0F2A4A8B}" presName="rootText" presStyleLbl="node3" presStyleIdx="3" presStyleCnt="16">
        <dgm:presLayoutVars>
          <dgm:chPref val="3"/>
        </dgm:presLayoutVars>
      </dgm:prSet>
      <dgm:spPr/>
    </dgm:pt>
    <dgm:pt modelId="{6FA5E16B-110A-443B-A895-4FB2657CC107}" type="pres">
      <dgm:prSet presAssocID="{3F9CD712-454E-4A12-ACFE-07BE0F2A4A8B}" presName="rootConnector" presStyleLbl="node3" presStyleIdx="3" presStyleCnt="16"/>
      <dgm:spPr/>
    </dgm:pt>
    <dgm:pt modelId="{159640BE-67E7-4585-9862-F9B89247A351}" type="pres">
      <dgm:prSet presAssocID="{3F9CD712-454E-4A12-ACFE-07BE0F2A4A8B}" presName="hierChild4" presStyleCnt="0"/>
      <dgm:spPr/>
    </dgm:pt>
    <dgm:pt modelId="{64F082B7-6584-4A58-B375-398D50738BC4}" type="pres">
      <dgm:prSet presAssocID="{3F9CD712-454E-4A12-ACFE-07BE0F2A4A8B}" presName="hierChild5" presStyleCnt="0"/>
      <dgm:spPr/>
    </dgm:pt>
    <dgm:pt modelId="{9C0423F4-EF3A-4B88-BFD5-5A1C22E1733C}" type="pres">
      <dgm:prSet presAssocID="{E772D9FC-3940-4B43-A42F-FC1B801F3D37}" presName="Name37" presStyleLbl="parChTrans1D3" presStyleIdx="4" presStyleCnt="16"/>
      <dgm:spPr/>
    </dgm:pt>
    <dgm:pt modelId="{F8CE8720-30FD-4BEA-8295-9A382AEE7DA5}" type="pres">
      <dgm:prSet presAssocID="{7505A22D-83C6-496E-9F54-E5C6B9B1E9C8}" presName="hierRoot2" presStyleCnt="0">
        <dgm:presLayoutVars>
          <dgm:hierBranch val="init"/>
        </dgm:presLayoutVars>
      </dgm:prSet>
      <dgm:spPr/>
    </dgm:pt>
    <dgm:pt modelId="{CBA9B582-6E70-4543-90A6-DCE272D1C9A4}" type="pres">
      <dgm:prSet presAssocID="{7505A22D-83C6-496E-9F54-E5C6B9B1E9C8}" presName="rootComposite" presStyleCnt="0"/>
      <dgm:spPr/>
    </dgm:pt>
    <dgm:pt modelId="{855FB54F-A390-412F-B169-484012A52681}" type="pres">
      <dgm:prSet presAssocID="{7505A22D-83C6-496E-9F54-E5C6B9B1E9C8}" presName="rootText" presStyleLbl="node3" presStyleIdx="4" presStyleCnt="16">
        <dgm:presLayoutVars>
          <dgm:chPref val="3"/>
        </dgm:presLayoutVars>
      </dgm:prSet>
      <dgm:spPr/>
    </dgm:pt>
    <dgm:pt modelId="{21595F35-CB8C-46C0-80EC-F0C374FDDC2D}" type="pres">
      <dgm:prSet presAssocID="{7505A22D-83C6-496E-9F54-E5C6B9B1E9C8}" presName="rootConnector" presStyleLbl="node3" presStyleIdx="4" presStyleCnt="16"/>
      <dgm:spPr/>
    </dgm:pt>
    <dgm:pt modelId="{96A63C77-CB39-4226-862B-082AD8F771D7}" type="pres">
      <dgm:prSet presAssocID="{7505A22D-83C6-496E-9F54-E5C6B9B1E9C8}" presName="hierChild4" presStyleCnt="0"/>
      <dgm:spPr/>
    </dgm:pt>
    <dgm:pt modelId="{A62DF8E3-46AF-49C7-9729-F5AF8ED8FD71}" type="pres">
      <dgm:prSet presAssocID="{7505A22D-83C6-496E-9F54-E5C6B9B1E9C8}" presName="hierChild5" presStyleCnt="0"/>
      <dgm:spPr/>
    </dgm:pt>
    <dgm:pt modelId="{6465C41F-8098-48DA-8E8E-FEBE62E53F8A}" type="pres">
      <dgm:prSet presAssocID="{01E201A0-6C8A-400A-BE5A-E6EAC6D51C6C}" presName="hierChild5" presStyleCnt="0"/>
      <dgm:spPr/>
    </dgm:pt>
    <dgm:pt modelId="{43765EF5-ED2C-4367-BA53-FB1191635EA9}" type="pres">
      <dgm:prSet presAssocID="{8A6F1959-827B-43B8-A6FB-2C81B9056BD8}" presName="Name37" presStyleLbl="parChTrans1D2" presStyleIdx="2" presStyleCnt="6"/>
      <dgm:spPr/>
    </dgm:pt>
    <dgm:pt modelId="{C6DFE2B2-DE2F-48C2-A826-7176818DAF58}" type="pres">
      <dgm:prSet presAssocID="{A822217E-17DC-4631-9E76-36A9417E9D2D}" presName="hierRoot2" presStyleCnt="0">
        <dgm:presLayoutVars>
          <dgm:hierBranch val="init"/>
        </dgm:presLayoutVars>
      </dgm:prSet>
      <dgm:spPr/>
    </dgm:pt>
    <dgm:pt modelId="{F7CD1436-11C5-4D06-83AC-E5429871BE00}" type="pres">
      <dgm:prSet presAssocID="{A822217E-17DC-4631-9E76-36A9417E9D2D}" presName="rootComposite" presStyleCnt="0"/>
      <dgm:spPr/>
    </dgm:pt>
    <dgm:pt modelId="{A1DB30CA-A2C6-4593-BD9B-5A016431E60F}" type="pres">
      <dgm:prSet presAssocID="{A822217E-17DC-4631-9E76-36A9417E9D2D}" presName="rootText" presStyleLbl="node2" presStyleIdx="2" presStyleCnt="6">
        <dgm:presLayoutVars>
          <dgm:chPref val="3"/>
        </dgm:presLayoutVars>
      </dgm:prSet>
      <dgm:spPr/>
    </dgm:pt>
    <dgm:pt modelId="{649C072F-9E5D-4631-9187-116345DE1690}" type="pres">
      <dgm:prSet presAssocID="{A822217E-17DC-4631-9E76-36A9417E9D2D}" presName="rootConnector" presStyleLbl="node2" presStyleIdx="2" presStyleCnt="6"/>
      <dgm:spPr/>
    </dgm:pt>
    <dgm:pt modelId="{3E49B1F2-2E3D-497F-9308-C2DA297EA12E}" type="pres">
      <dgm:prSet presAssocID="{A822217E-17DC-4631-9E76-36A9417E9D2D}" presName="hierChild4" presStyleCnt="0"/>
      <dgm:spPr/>
    </dgm:pt>
    <dgm:pt modelId="{7EEB0A70-4875-4957-B061-B3C579C635B1}" type="pres">
      <dgm:prSet presAssocID="{6336CEA7-CA65-4435-A405-BCF380496B6E}" presName="Name37" presStyleLbl="parChTrans1D3" presStyleIdx="5" presStyleCnt="16"/>
      <dgm:spPr/>
    </dgm:pt>
    <dgm:pt modelId="{DDCBDD18-2A81-4F12-9717-89DA18E16DBB}" type="pres">
      <dgm:prSet presAssocID="{5C52E44A-30FA-467D-9DC0-3FFB1CDA35B6}" presName="hierRoot2" presStyleCnt="0">
        <dgm:presLayoutVars>
          <dgm:hierBranch val="init"/>
        </dgm:presLayoutVars>
      </dgm:prSet>
      <dgm:spPr/>
    </dgm:pt>
    <dgm:pt modelId="{C2C127D0-001C-4AA8-B78F-50D9C333E02E}" type="pres">
      <dgm:prSet presAssocID="{5C52E44A-30FA-467D-9DC0-3FFB1CDA35B6}" presName="rootComposite" presStyleCnt="0"/>
      <dgm:spPr/>
    </dgm:pt>
    <dgm:pt modelId="{719945D7-5691-4652-A341-DC27462D6F0A}" type="pres">
      <dgm:prSet presAssocID="{5C52E44A-30FA-467D-9DC0-3FFB1CDA35B6}" presName="rootText" presStyleLbl="node3" presStyleIdx="5" presStyleCnt="16">
        <dgm:presLayoutVars>
          <dgm:chPref val="3"/>
        </dgm:presLayoutVars>
      </dgm:prSet>
      <dgm:spPr/>
    </dgm:pt>
    <dgm:pt modelId="{0CF18A72-0546-412B-B0D6-E44D4F185389}" type="pres">
      <dgm:prSet presAssocID="{5C52E44A-30FA-467D-9DC0-3FFB1CDA35B6}" presName="rootConnector" presStyleLbl="node3" presStyleIdx="5" presStyleCnt="16"/>
      <dgm:spPr/>
    </dgm:pt>
    <dgm:pt modelId="{CC8ADAD7-5CA9-4D25-B811-051EC3C906DE}" type="pres">
      <dgm:prSet presAssocID="{5C52E44A-30FA-467D-9DC0-3FFB1CDA35B6}" presName="hierChild4" presStyleCnt="0"/>
      <dgm:spPr/>
    </dgm:pt>
    <dgm:pt modelId="{19D3011E-5FBA-45D9-A99F-882407363F5C}" type="pres">
      <dgm:prSet presAssocID="{5C52E44A-30FA-467D-9DC0-3FFB1CDA35B6}" presName="hierChild5" presStyleCnt="0"/>
      <dgm:spPr/>
    </dgm:pt>
    <dgm:pt modelId="{AFFF77E5-6E10-4865-BA24-9DF5ECDD7FBE}" type="pres">
      <dgm:prSet presAssocID="{8F0A2606-FAA3-4473-A917-E3947CF0E0B6}" presName="Name37" presStyleLbl="parChTrans1D3" presStyleIdx="6" presStyleCnt="16"/>
      <dgm:spPr/>
    </dgm:pt>
    <dgm:pt modelId="{1E45D5E6-EB06-4E39-BC0A-2754557A4138}" type="pres">
      <dgm:prSet presAssocID="{1B6B83F8-D3D8-4A48-B99E-D6C0649210F9}" presName="hierRoot2" presStyleCnt="0">
        <dgm:presLayoutVars>
          <dgm:hierBranch val="init"/>
        </dgm:presLayoutVars>
      </dgm:prSet>
      <dgm:spPr/>
    </dgm:pt>
    <dgm:pt modelId="{49689141-F76C-48BB-BB7B-B99BD764D11B}" type="pres">
      <dgm:prSet presAssocID="{1B6B83F8-D3D8-4A48-B99E-D6C0649210F9}" presName="rootComposite" presStyleCnt="0"/>
      <dgm:spPr/>
    </dgm:pt>
    <dgm:pt modelId="{EA641213-9EA2-4A5C-A69F-8F9A88613B25}" type="pres">
      <dgm:prSet presAssocID="{1B6B83F8-D3D8-4A48-B99E-D6C0649210F9}" presName="rootText" presStyleLbl="node3" presStyleIdx="6" presStyleCnt="16">
        <dgm:presLayoutVars>
          <dgm:chPref val="3"/>
        </dgm:presLayoutVars>
      </dgm:prSet>
      <dgm:spPr/>
    </dgm:pt>
    <dgm:pt modelId="{B722154B-D8B5-4731-9B0D-54C29800EA7D}" type="pres">
      <dgm:prSet presAssocID="{1B6B83F8-D3D8-4A48-B99E-D6C0649210F9}" presName="rootConnector" presStyleLbl="node3" presStyleIdx="6" presStyleCnt="16"/>
      <dgm:spPr/>
    </dgm:pt>
    <dgm:pt modelId="{BD12EDF7-7ECA-41D2-B090-0B56AB34BA3C}" type="pres">
      <dgm:prSet presAssocID="{1B6B83F8-D3D8-4A48-B99E-D6C0649210F9}" presName="hierChild4" presStyleCnt="0"/>
      <dgm:spPr/>
    </dgm:pt>
    <dgm:pt modelId="{F02437B6-F2C5-4DC5-9D24-435BEDB6EE3B}" type="pres">
      <dgm:prSet presAssocID="{1B6B83F8-D3D8-4A48-B99E-D6C0649210F9}" presName="hierChild5" presStyleCnt="0"/>
      <dgm:spPr/>
    </dgm:pt>
    <dgm:pt modelId="{9BDE60ED-7F1C-46D6-B56F-BC115D92A63C}" type="pres">
      <dgm:prSet presAssocID="{E45C06B6-A881-489C-9827-3381D604AB2F}" presName="Name37" presStyleLbl="parChTrans1D3" presStyleIdx="7" presStyleCnt="16"/>
      <dgm:spPr/>
    </dgm:pt>
    <dgm:pt modelId="{BA565757-CE89-49B6-ADE0-E84568A1CCCD}" type="pres">
      <dgm:prSet presAssocID="{03945145-8152-4F84-97FB-246D8FF52821}" presName="hierRoot2" presStyleCnt="0">
        <dgm:presLayoutVars>
          <dgm:hierBranch val="init"/>
        </dgm:presLayoutVars>
      </dgm:prSet>
      <dgm:spPr/>
    </dgm:pt>
    <dgm:pt modelId="{E3183DD1-AB3C-4BDE-8A0C-7D4B2256F7A5}" type="pres">
      <dgm:prSet presAssocID="{03945145-8152-4F84-97FB-246D8FF52821}" presName="rootComposite" presStyleCnt="0"/>
      <dgm:spPr/>
    </dgm:pt>
    <dgm:pt modelId="{7EAC56DE-7503-41F8-89F9-F5B47AE5CC6F}" type="pres">
      <dgm:prSet presAssocID="{03945145-8152-4F84-97FB-246D8FF52821}" presName="rootText" presStyleLbl="node3" presStyleIdx="7" presStyleCnt="16">
        <dgm:presLayoutVars>
          <dgm:chPref val="3"/>
        </dgm:presLayoutVars>
      </dgm:prSet>
      <dgm:spPr/>
    </dgm:pt>
    <dgm:pt modelId="{C5F625BA-B1F8-4A34-A56C-B2566A69F755}" type="pres">
      <dgm:prSet presAssocID="{03945145-8152-4F84-97FB-246D8FF52821}" presName="rootConnector" presStyleLbl="node3" presStyleIdx="7" presStyleCnt="16"/>
      <dgm:spPr/>
    </dgm:pt>
    <dgm:pt modelId="{73CF31C8-5BC1-45F7-A2A8-A68E580D17ED}" type="pres">
      <dgm:prSet presAssocID="{03945145-8152-4F84-97FB-246D8FF52821}" presName="hierChild4" presStyleCnt="0"/>
      <dgm:spPr/>
    </dgm:pt>
    <dgm:pt modelId="{6FFC2833-2300-4947-9AA6-95AC8EE0F627}" type="pres">
      <dgm:prSet presAssocID="{03945145-8152-4F84-97FB-246D8FF52821}" presName="hierChild5" presStyleCnt="0"/>
      <dgm:spPr/>
    </dgm:pt>
    <dgm:pt modelId="{F6C364A0-7B58-4CC4-BB09-5B724D9CFC99}" type="pres">
      <dgm:prSet presAssocID="{A822217E-17DC-4631-9E76-36A9417E9D2D}" presName="hierChild5" presStyleCnt="0"/>
      <dgm:spPr/>
    </dgm:pt>
    <dgm:pt modelId="{B505D231-0303-4DF9-94C5-5BE771914D90}" type="pres">
      <dgm:prSet presAssocID="{143BCC04-A13B-4627-B2E3-D5AC1069B87C}" presName="Name37" presStyleLbl="parChTrans1D2" presStyleIdx="3" presStyleCnt="6"/>
      <dgm:spPr/>
    </dgm:pt>
    <dgm:pt modelId="{3F1C3840-AFD5-4CD6-AE67-A4638A874934}" type="pres">
      <dgm:prSet presAssocID="{25463E1E-F1EF-4759-B993-735FC0CDDAAB}" presName="hierRoot2" presStyleCnt="0">
        <dgm:presLayoutVars>
          <dgm:hierBranch val="init"/>
        </dgm:presLayoutVars>
      </dgm:prSet>
      <dgm:spPr/>
    </dgm:pt>
    <dgm:pt modelId="{56773199-F8DE-4C27-8BB1-525BEF1D99CE}" type="pres">
      <dgm:prSet presAssocID="{25463E1E-F1EF-4759-B993-735FC0CDDAAB}" presName="rootComposite" presStyleCnt="0"/>
      <dgm:spPr/>
    </dgm:pt>
    <dgm:pt modelId="{93556A80-865A-4B53-9FA0-D4C37582BBE2}" type="pres">
      <dgm:prSet presAssocID="{25463E1E-F1EF-4759-B993-735FC0CDDAAB}" presName="rootText" presStyleLbl="node2" presStyleIdx="3" presStyleCnt="6">
        <dgm:presLayoutVars>
          <dgm:chPref val="3"/>
        </dgm:presLayoutVars>
      </dgm:prSet>
      <dgm:spPr/>
    </dgm:pt>
    <dgm:pt modelId="{D2D66427-C4C7-42DF-B926-94A1FDFF7421}" type="pres">
      <dgm:prSet presAssocID="{25463E1E-F1EF-4759-B993-735FC0CDDAAB}" presName="rootConnector" presStyleLbl="node2" presStyleIdx="3" presStyleCnt="6"/>
      <dgm:spPr/>
    </dgm:pt>
    <dgm:pt modelId="{83D29075-85A7-4BED-B694-E7A6A1D41A50}" type="pres">
      <dgm:prSet presAssocID="{25463E1E-F1EF-4759-B993-735FC0CDDAAB}" presName="hierChild4" presStyleCnt="0"/>
      <dgm:spPr/>
    </dgm:pt>
    <dgm:pt modelId="{6E628628-4C2F-44D7-93A8-82134BD66040}" type="pres">
      <dgm:prSet presAssocID="{B2D5B004-61B3-47A3-AAE7-2CC142EF3392}" presName="Name37" presStyleLbl="parChTrans1D3" presStyleIdx="8" presStyleCnt="16"/>
      <dgm:spPr/>
    </dgm:pt>
    <dgm:pt modelId="{E2B15C80-D62D-40D1-B8A7-81A0B4D10857}" type="pres">
      <dgm:prSet presAssocID="{8DD8CC63-D3F8-4E71-BB42-23F3EC6E6E50}" presName="hierRoot2" presStyleCnt="0">
        <dgm:presLayoutVars>
          <dgm:hierBranch val="init"/>
        </dgm:presLayoutVars>
      </dgm:prSet>
      <dgm:spPr/>
    </dgm:pt>
    <dgm:pt modelId="{9AA6FC5E-DBC2-4D1E-9B07-881B63824DC6}" type="pres">
      <dgm:prSet presAssocID="{8DD8CC63-D3F8-4E71-BB42-23F3EC6E6E50}" presName="rootComposite" presStyleCnt="0"/>
      <dgm:spPr/>
    </dgm:pt>
    <dgm:pt modelId="{5D505BE6-5B2F-42AF-BFA4-408FF554CA62}" type="pres">
      <dgm:prSet presAssocID="{8DD8CC63-D3F8-4E71-BB42-23F3EC6E6E50}" presName="rootText" presStyleLbl="node3" presStyleIdx="8" presStyleCnt="16">
        <dgm:presLayoutVars>
          <dgm:chPref val="3"/>
        </dgm:presLayoutVars>
      </dgm:prSet>
      <dgm:spPr/>
    </dgm:pt>
    <dgm:pt modelId="{5C7A6B04-F4AE-42DE-8E42-339F51429564}" type="pres">
      <dgm:prSet presAssocID="{8DD8CC63-D3F8-4E71-BB42-23F3EC6E6E50}" presName="rootConnector" presStyleLbl="node3" presStyleIdx="8" presStyleCnt="16"/>
      <dgm:spPr/>
    </dgm:pt>
    <dgm:pt modelId="{593CC63C-7908-4BBA-B835-F47AA8CEB5FB}" type="pres">
      <dgm:prSet presAssocID="{8DD8CC63-D3F8-4E71-BB42-23F3EC6E6E50}" presName="hierChild4" presStyleCnt="0"/>
      <dgm:spPr/>
    </dgm:pt>
    <dgm:pt modelId="{93255052-8FEF-49B7-85AC-3FC841FA9789}" type="pres">
      <dgm:prSet presAssocID="{8DD8CC63-D3F8-4E71-BB42-23F3EC6E6E50}" presName="hierChild5" presStyleCnt="0"/>
      <dgm:spPr/>
    </dgm:pt>
    <dgm:pt modelId="{0540C086-6F1E-4443-8E0C-386AF2376B1F}" type="pres">
      <dgm:prSet presAssocID="{684E7E70-3CB7-454E-8452-466719FD5639}" presName="Name37" presStyleLbl="parChTrans1D3" presStyleIdx="9" presStyleCnt="16"/>
      <dgm:spPr/>
    </dgm:pt>
    <dgm:pt modelId="{FDD27B5E-E1D4-4174-888A-65C9A6463136}" type="pres">
      <dgm:prSet presAssocID="{AB0CC66F-7F9B-4129-8363-AFD8B21459D5}" presName="hierRoot2" presStyleCnt="0">
        <dgm:presLayoutVars>
          <dgm:hierBranch val="init"/>
        </dgm:presLayoutVars>
      </dgm:prSet>
      <dgm:spPr/>
    </dgm:pt>
    <dgm:pt modelId="{C7E3E02F-0864-4C48-9876-E70837C5F5E9}" type="pres">
      <dgm:prSet presAssocID="{AB0CC66F-7F9B-4129-8363-AFD8B21459D5}" presName="rootComposite" presStyleCnt="0"/>
      <dgm:spPr/>
    </dgm:pt>
    <dgm:pt modelId="{E823E4F1-3612-4C66-8766-07EB1921B791}" type="pres">
      <dgm:prSet presAssocID="{AB0CC66F-7F9B-4129-8363-AFD8B21459D5}" presName="rootText" presStyleLbl="node3" presStyleIdx="9" presStyleCnt="16">
        <dgm:presLayoutVars>
          <dgm:chPref val="3"/>
        </dgm:presLayoutVars>
      </dgm:prSet>
      <dgm:spPr/>
    </dgm:pt>
    <dgm:pt modelId="{9CB1A234-7B93-4C7E-BD2E-37B0AAE13D92}" type="pres">
      <dgm:prSet presAssocID="{AB0CC66F-7F9B-4129-8363-AFD8B21459D5}" presName="rootConnector" presStyleLbl="node3" presStyleIdx="9" presStyleCnt="16"/>
      <dgm:spPr/>
    </dgm:pt>
    <dgm:pt modelId="{087838BF-0D44-44B3-AFE8-D3472322CCD1}" type="pres">
      <dgm:prSet presAssocID="{AB0CC66F-7F9B-4129-8363-AFD8B21459D5}" presName="hierChild4" presStyleCnt="0"/>
      <dgm:spPr/>
    </dgm:pt>
    <dgm:pt modelId="{256B15F2-FCEF-41A3-9FC7-874D6578CDD2}" type="pres">
      <dgm:prSet presAssocID="{AB0CC66F-7F9B-4129-8363-AFD8B21459D5}" presName="hierChild5" presStyleCnt="0"/>
      <dgm:spPr/>
    </dgm:pt>
    <dgm:pt modelId="{CCD5C185-FAAB-4115-8014-D29D6986EC6D}" type="pres">
      <dgm:prSet presAssocID="{1FB1635D-83B9-4B33-95A3-42BEEAB09665}" presName="Name37" presStyleLbl="parChTrans1D3" presStyleIdx="10" presStyleCnt="16"/>
      <dgm:spPr/>
    </dgm:pt>
    <dgm:pt modelId="{D8017606-BB87-43FB-A0FD-6F127296CBF1}" type="pres">
      <dgm:prSet presAssocID="{33DAD487-8384-4329-BEBD-6E247E87D201}" presName="hierRoot2" presStyleCnt="0">
        <dgm:presLayoutVars>
          <dgm:hierBranch val="init"/>
        </dgm:presLayoutVars>
      </dgm:prSet>
      <dgm:spPr/>
    </dgm:pt>
    <dgm:pt modelId="{C2FE6222-C6C3-480C-8FE7-604239FAE633}" type="pres">
      <dgm:prSet presAssocID="{33DAD487-8384-4329-BEBD-6E247E87D201}" presName="rootComposite" presStyleCnt="0"/>
      <dgm:spPr/>
    </dgm:pt>
    <dgm:pt modelId="{260BDF6F-6B24-4C8A-93BD-345944D079E2}" type="pres">
      <dgm:prSet presAssocID="{33DAD487-8384-4329-BEBD-6E247E87D201}" presName="rootText" presStyleLbl="node3" presStyleIdx="10" presStyleCnt="16">
        <dgm:presLayoutVars>
          <dgm:chPref val="3"/>
        </dgm:presLayoutVars>
      </dgm:prSet>
      <dgm:spPr/>
    </dgm:pt>
    <dgm:pt modelId="{5AC43405-F4EF-487A-BF96-126F011E5F04}" type="pres">
      <dgm:prSet presAssocID="{33DAD487-8384-4329-BEBD-6E247E87D201}" presName="rootConnector" presStyleLbl="node3" presStyleIdx="10" presStyleCnt="16"/>
      <dgm:spPr/>
    </dgm:pt>
    <dgm:pt modelId="{C1229479-7AF1-4D1E-B535-39561101FE3E}" type="pres">
      <dgm:prSet presAssocID="{33DAD487-8384-4329-BEBD-6E247E87D201}" presName="hierChild4" presStyleCnt="0"/>
      <dgm:spPr/>
    </dgm:pt>
    <dgm:pt modelId="{BB262332-E041-4182-9B41-B33D260D8E89}" type="pres">
      <dgm:prSet presAssocID="{33DAD487-8384-4329-BEBD-6E247E87D201}" presName="hierChild5" presStyleCnt="0"/>
      <dgm:spPr/>
    </dgm:pt>
    <dgm:pt modelId="{0CC949B0-A2FF-48A8-85AF-EC88F664AA6E}" type="pres">
      <dgm:prSet presAssocID="{25463E1E-F1EF-4759-B993-735FC0CDDAAB}" presName="hierChild5" presStyleCnt="0"/>
      <dgm:spPr/>
    </dgm:pt>
    <dgm:pt modelId="{E119934E-DEEB-4DB6-911E-0C30628E5943}" type="pres">
      <dgm:prSet presAssocID="{2732A44C-318E-4461-9A40-596C93F0BD21}" presName="Name37" presStyleLbl="parChTrans1D2" presStyleIdx="4" presStyleCnt="6"/>
      <dgm:spPr/>
    </dgm:pt>
    <dgm:pt modelId="{1A5B5AB9-725C-4ED2-9453-0883A2F6BD30}" type="pres">
      <dgm:prSet presAssocID="{F2A76726-D26E-49BD-ACC5-A565F22F2D18}" presName="hierRoot2" presStyleCnt="0">
        <dgm:presLayoutVars>
          <dgm:hierBranch val="init"/>
        </dgm:presLayoutVars>
      </dgm:prSet>
      <dgm:spPr/>
    </dgm:pt>
    <dgm:pt modelId="{162ED030-1D2E-4558-8546-A96219C252E0}" type="pres">
      <dgm:prSet presAssocID="{F2A76726-D26E-49BD-ACC5-A565F22F2D18}" presName="rootComposite" presStyleCnt="0"/>
      <dgm:spPr/>
    </dgm:pt>
    <dgm:pt modelId="{D2005A4A-E610-4DEF-B36A-3E4BDF40F910}" type="pres">
      <dgm:prSet presAssocID="{F2A76726-D26E-49BD-ACC5-A565F22F2D18}" presName="rootText" presStyleLbl="node2" presStyleIdx="4" presStyleCnt="6">
        <dgm:presLayoutVars>
          <dgm:chPref val="3"/>
        </dgm:presLayoutVars>
      </dgm:prSet>
      <dgm:spPr/>
    </dgm:pt>
    <dgm:pt modelId="{0D1705D3-CDB3-44B9-B886-6A0FE92962F6}" type="pres">
      <dgm:prSet presAssocID="{F2A76726-D26E-49BD-ACC5-A565F22F2D18}" presName="rootConnector" presStyleLbl="node2" presStyleIdx="4" presStyleCnt="6"/>
      <dgm:spPr/>
    </dgm:pt>
    <dgm:pt modelId="{E13BF036-C448-492A-B462-2BB1620293CF}" type="pres">
      <dgm:prSet presAssocID="{F2A76726-D26E-49BD-ACC5-A565F22F2D18}" presName="hierChild4" presStyleCnt="0"/>
      <dgm:spPr/>
    </dgm:pt>
    <dgm:pt modelId="{09D9C0F4-797B-4E12-A92A-24E901E65AA6}" type="pres">
      <dgm:prSet presAssocID="{D1D25108-E953-437B-9025-5B28327CBE95}" presName="Name37" presStyleLbl="parChTrans1D3" presStyleIdx="11" presStyleCnt="16"/>
      <dgm:spPr/>
    </dgm:pt>
    <dgm:pt modelId="{E781BCE6-27F2-4EF6-8554-F8A3BE6D28B4}" type="pres">
      <dgm:prSet presAssocID="{284D011B-906F-4008-AA9A-B4CCED86A067}" presName="hierRoot2" presStyleCnt="0">
        <dgm:presLayoutVars>
          <dgm:hierBranch val="init"/>
        </dgm:presLayoutVars>
      </dgm:prSet>
      <dgm:spPr/>
    </dgm:pt>
    <dgm:pt modelId="{9E5E8BF3-19B3-423D-8D45-578652C7A6F8}" type="pres">
      <dgm:prSet presAssocID="{284D011B-906F-4008-AA9A-B4CCED86A067}" presName="rootComposite" presStyleCnt="0"/>
      <dgm:spPr/>
    </dgm:pt>
    <dgm:pt modelId="{1B743B3E-D27B-4950-92D1-2A1F06282336}" type="pres">
      <dgm:prSet presAssocID="{284D011B-906F-4008-AA9A-B4CCED86A067}" presName="rootText" presStyleLbl="node3" presStyleIdx="11" presStyleCnt="16">
        <dgm:presLayoutVars>
          <dgm:chPref val="3"/>
        </dgm:presLayoutVars>
      </dgm:prSet>
      <dgm:spPr/>
    </dgm:pt>
    <dgm:pt modelId="{35C7D81A-8D92-424F-B9E3-DFEBECECE9AC}" type="pres">
      <dgm:prSet presAssocID="{284D011B-906F-4008-AA9A-B4CCED86A067}" presName="rootConnector" presStyleLbl="node3" presStyleIdx="11" presStyleCnt="16"/>
      <dgm:spPr/>
    </dgm:pt>
    <dgm:pt modelId="{7923BF08-A61B-461B-A0CC-365760ECF25E}" type="pres">
      <dgm:prSet presAssocID="{284D011B-906F-4008-AA9A-B4CCED86A067}" presName="hierChild4" presStyleCnt="0"/>
      <dgm:spPr/>
    </dgm:pt>
    <dgm:pt modelId="{428B146F-A610-4F08-A816-E9D50107F790}" type="pres">
      <dgm:prSet presAssocID="{284D011B-906F-4008-AA9A-B4CCED86A067}" presName="hierChild5" presStyleCnt="0"/>
      <dgm:spPr/>
    </dgm:pt>
    <dgm:pt modelId="{3E986FA8-996C-4244-BF63-FCD342960C0B}" type="pres">
      <dgm:prSet presAssocID="{1EED1CD7-574B-4291-A897-224F2BF08496}" presName="Name37" presStyleLbl="parChTrans1D3" presStyleIdx="12" presStyleCnt="16"/>
      <dgm:spPr/>
    </dgm:pt>
    <dgm:pt modelId="{D57AC572-677C-4165-9085-226894187FF0}" type="pres">
      <dgm:prSet presAssocID="{98B92E1D-E2B5-4D59-AEF5-4E6D811CE121}" presName="hierRoot2" presStyleCnt="0">
        <dgm:presLayoutVars>
          <dgm:hierBranch val="init"/>
        </dgm:presLayoutVars>
      </dgm:prSet>
      <dgm:spPr/>
    </dgm:pt>
    <dgm:pt modelId="{41708A22-EAD0-4057-9602-CF8985C29E17}" type="pres">
      <dgm:prSet presAssocID="{98B92E1D-E2B5-4D59-AEF5-4E6D811CE121}" presName="rootComposite" presStyleCnt="0"/>
      <dgm:spPr/>
    </dgm:pt>
    <dgm:pt modelId="{DC191EC1-0DF8-4033-9C3A-70877C7790CB}" type="pres">
      <dgm:prSet presAssocID="{98B92E1D-E2B5-4D59-AEF5-4E6D811CE121}" presName="rootText" presStyleLbl="node3" presStyleIdx="12" presStyleCnt="16">
        <dgm:presLayoutVars>
          <dgm:chPref val="3"/>
        </dgm:presLayoutVars>
      </dgm:prSet>
      <dgm:spPr/>
    </dgm:pt>
    <dgm:pt modelId="{68E9F565-1441-4B6D-AE44-DE6B34A65042}" type="pres">
      <dgm:prSet presAssocID="{98B92E1D-E2B5-4D59-AEF5-4E6D811CE121}" presName="rootConnector" presStyleLbl="node3" presStyleIdx="12" presStyleCnt="16"/>
      <dgm:spPr/>
    </dgm:pt>
    <dgm:pt modelId="{049BA650-448A-4B1F-B574-F5A0D541E69C}" type="pres">
      <dgm:prSet presAssocID="{98B92E1D-E2B5-4D59-AEF5-4E6D811CE121}" presName="hierChild4" presStyleCnt="0"/>
      <dgm:spPr/>
    </dgm:pt>
    <dgm:pt modelId="{6F36EA56-87C0-436D-9E8E-CFC429448F93}" type="pres">
      <dgm:prSet presAssocID="{98B92E1D-E2B5-4D59-AEF5-4E6D811CE121}" presName="hierChild5" presStyleCnt="0"/>
      <dgm:spPr/>
    </dgm:pt>
    <dgm:pt modelId="{2672317D-8A01-4E02-BE19-251177D3C4EF}" type="pres">
      <dgm:prSet presAssocID="{F2A76726-D26E-49BD-ACC5-A565F22F2D18}" presName="hierChild5" presStyleCnt="0"/>
      <dgm:spPr/>
    </dgm:pt>
    <dgm:pt modelId="{5C0F0FD5-836B-40B4-936D-D8C30B7A47BE}" type="pres">
      <dgm:prSet presAssocID="{53C9C13D-602A-41F5-B282-8CD36E6A457F}" presName="Name37" presStyleLbl="parChTrans1D2" presStyleIdx="5" presStyleCnt="6"/>
      <dgm:spPr/>
    </dgm:pt>
    <dgm:pt modelId="{AE7B9DC7-7807-4F8F-8492-0D8E19924251}" type="pres">
      <dgm:prSet presAssocID="{87903131-150C-420E-B669-84EDA9BC9058}" presName="hierRoot2" presStyleCnt="0">
        <dgm:presLayoutVars>
          <dgm:hierBranch val="init"/>
        </dgm:presLayoutVars>
      </dgm:prSet>
      <dgm:spPr/>
    </dgm:pt>
    <dgm:pt modelId="{093AD823-4345-407A-9D96-2AACF82EC93F}" type="pres">
      <dgm:prSet presAssocID="{87903131-150C-420E-B669-84EDA9BC9058}" presName="rootComposite" presStyleCnt="0"/>
      <dgm:spPr/>
    </dgm:pt>
    <dgm:pt modelId="{1DC21D7A-3443-4975-A764-40379F41F993}" type="pres">
      <dgm:prSet presAssocID="{87903131-150C-420E-B669-84EDA9BC9058}" presName="rootText" presStyleLbl="node2" presStyleIdx="5" presStyleCnt="6">
        <dgm:presLayoutVars>
          <dgm:chPref val="3"/>
        </dgm:presLayoutVars>
      </dgm:prSet>
      <dgm:spPr/>
    </dgm:pt>
    <dgm:pt modelId="{07594127-D511-41AF-920F-D1CE95F76085}" type="pres">
      <dgm:prSet presAssocID="{87903131-150C-420E-B669-84EDA9BC9058}" presName="rootConnector" presStyleLbl="node2" presStyleIdx="5" presStyleCnt="6"/>
      <dgm:spPr/>
    </dgm:pt>
    <dgm:pt modelId="{3C12721D-D301-4809-B6C9-D95CF820EAD8}" type="pres">
      <dgm:prSet presAssocID="{87903131-150C-420E-B669-84EDA9BC9058}" presName="hierChild4" presStyleCnt="0"/>
      <dgm:spPr/>
    </dgm:pt>
    <dgm:pt modelId="{F38C28A7-5240-48CB-874F-74266F68BCD9}" type="pres">
      <dgm:prSet presAssocID="{E102F82C-6B88-40EA-86E8-74B4932A3AF2}" presName="Name37" presStyleLbl="parChTrans1D3" presStyleIdx="13" presStyleCnt="16"/>
      <dgm:spPr/>
    </dgm:pt>
    <dgm:pt modelId="{CB1B7BF7-82E4-4267-8B4E-319D0203D3ED}" type="pres">
      <dgm:prSet presAssocID="{2C57C418-6F00-4B0C-AE14-0086295699FF}" presName="hierRoot2" presStyleCnt="0">
        <dgm:presLayoutVars>
          <dgm:hierBranch val="init"/>
        </dgm:presLayoutVars>
      </dgm:prSet>
      <dgm:spPr/>
    </dgm:pt>
    <dgm:pt modelId="{64B91D07-C112-4246-9A5E-4C13D3E8657D}" type="pres">
      <dgm:prSet presAssocID="{2C57C418-6F00-4B0C-AE14-0086295699FF}" presName="rootComposite" presStyleCnt="0"/>
      <dgm:spPr/>
    </dgm:pt>
    <dgm:pt modelId="{A3398402-3B21-4800-8A03-53437E1C2995}" type="pres">
      <dgm:prSet presAssocID="{2C57C418-6F00-4B0C-AE14-0086295699FF}" presName="rootText" presStyleLbl="node3" presStyleIdx="13" presStyleCnt="16">
        <dgm:presLayoutVars>
          <dgm:chPref val="3"/>
        </dgm:presLayoutVars>
      </dgm:prSet>
      <dgm:spPr/>
    </dgm:pt>
    <dgm:pt modelId="{5C619107-E23E-48C1-9BE8-B74C9F2C7EF3}" type="pres">
      <dgm:prSet presAssocID="{2C57C418-6F00-4B0C-AE14-0086295699FF}" presName="rootConnector" presStyleLbl="node3" presStyleIdx="13" presStyleCnt="16"/>
      <dgm:spPr/>
    </dgm:pt>
    <dgm:pt modelId="{E3527323-604F-4BD8-B53E-924688909D7D}" type="pres">
      <dgm:prSet presAssocID="{2C57C418-6F00-4B0C-AE14-0086295699FF}" presName="hierChild4" presStyleCnt="0"/>
      <dgm:spPr/>
    </dgm:pt>
    <dgm:pt modelId="{C806D2EA-3FF6-43D1-9757-ED65961CF778}" type="pres">
      <dgm:prSet presAssocID="{2C57C418-6F00-4B0C-AE14-0086295699FF}" presName="hierChild5" presStyleCnt="0"/>
      <dgm:spPr/>
    </dgm:pt>
    <dgm:pt modelId="{6A7AF3B6-367A-4244-989E-D48E9498445C}" type="pres">
      <dgm:prSet presAssocID="{12E66BE8-C77B-4094-9729-22BA5F4142EA}" presName="Name37" presStyleLbl="parChTrans1D3" presStyleIdx="14" presStyleCnt="16"/>
      <dgm:spPr/>
    </dgm:pt>
    <dgm:pt modelId="{5B8886FD-88CB-4431-BA64-28E9765E5D83}" type="pres">
      <dgm:prSet presAssocID="{8E1FB827-8A2F-42E5-A317-494312146FF4}" presName="hierRoot2" presStyleCnt="0">
        <dgm:presLayoutVars>
          <dgm:hierBranch val="init"/>
        </dgm:presLayoutVars>
      </dgm:prSet>
      <dgm:spPr/>
    </dgm:pt>
    <dgm:pt modelId="{8F77D1EF-CC76-4B0C-9E71-55A98BE44304}" type="pres">
      <dgm:prSet presAssocID="{8E1FB827-8A2F-42E5-A317-494312146FF4}" presName="rootComposite" presStyleCnt="0"/>
      <dgm:spPr/>
    </dgm:pt>
    <dgm:pt modelId="{7D0A1B9C-655A-48BE-8D4E-93D647C4ADFE}" type="pres">
      <dgm:prSet presAssocID="{8E1FB827-8A2F-42E5-A317-494312146FF4}" presName="rootText" presStyleLbl="node3" presStyleIdx="14" presStyleCnt="16">
        <dgm:presLayoutVars>
          <dgm:chPref val="3"/>
        </dgm:presLayoutVars>
      </dgm:prSet>
      <dgm:spPr/>
    </dgm:pt>
    <dgm:pt modelId="{8E8FB50B-7FEF-4E9C-89BE-9B2C876B19EE}" type="pres">
      <dgm:prSet presAssocID="{8E1FB827-8A2F-42E5-A317-494312146FF4}" presName="rootConnector" presStyleLbl="node3" presStyleIdx="14" presStyleCnt="16"/>
      <dgm:spPr/>
    </dgm:pt>
    <dgm:pt modelId="{5287A2D9-2276-4F2B-B76A-97384C048814}" type="pres">
      <dgm:prSet presAssocID="{8E1FB827-8A2F-42E5-A317-494312146FF4}" presName="hierChild4" presStyleCnt="0"/>
      <dgm:spPr/>
    </dgm:pt>
    <dgm:pt modelId="{5F19883D-FB4E-44E2-B5F4-CE7160F10EED}" type="pres">
      <dgm:prSet presAssocID="{8E1FB827-8A2F-42E5-A317-494312146FF4}" presName="hierChild5" presStyleCnt="0"/>
      <dgm:spPr/>
    </dgm:pt>
    <dgm:pt modelId="{08CCCCC8-6125-4C39-9CDA-884D4D1AAB55}" type="pres">
      <dgm:prSet presAssocID="{01A74825-BA1B-4BB8-9E45-BE723D650A8F}" presName="Name37" presStyleLbl="parChTrans1D3" presStyleIdx="15" presStyleCnt="16"/>
      <dgm:spPr/>
    </dgm:pt>
    <dgm:pt modelId="{4E3594EB-EFBE-4E07-8E3E-D51E4EFC41DC}" type="pres">
      <dgm:prSet presAssocID="{137CCB62-F596-4380-A8E3-C601DA403126}" presName="hierRoot2" presStyleCnt="0">
        <dgm:presLayoutVars>
          <dgm:hierBranch val="init"/>
        </dgm:presLayoutVars>
      </dgm:prSet>
      <dgm:spPr/>
    </dgm:pt>
    <dgm:pt modelId="{490007C4-0C2A-47D0-97F8-4C6380E46BAA}" type="pres">
      <dgm:prSet presAssocID="{137CCB62-F596-4380-A8E3-C601DA403126}" presName="rootComposite" presStyleCnt="0"/>
      <dgm:spPr/>
    </dgm:pt>
    <dgm:pt modelId="{4AF82DAB-E56F-442A-BB01-4A5CEB96F0E8}" type="pres">
      <dgm:prSet presAssocID="{137CCB62-F596-4380-A8E3-C601DA403126}" presName="rootText" presStyleLbl="node3" presStyleIdx="15" presStyleCnt="16">
        <dgm:presLayoutVars>
          <dgm:chPref val="3"/>
        </dgm:presLayoutVars>
      </dgm:prSet>
      <dgm:spPr/>
    </dgm:pt>
    <dgm:pt modelId="{65BAD26A-F856-4F4E-B711-A66C8B7C2852}" type="pres">
      <dgm:prSet presAssocID="{137CCB62-F596-4380-A8E3-C601DA403126}" presName="rootConnector" presStyleLbl="node3" presStyleIdx="15" presStyleCnt="16"/>
      <dgm:spPr/>
    </dgm:pt>
    <dgm:pt modelId="{C4597CA9-C360-4DF8-B0F4-2397CF6D0825}" type="pres">
      <dgm:prSet presAssocID="{137CCB62-F596-4380-A8E3-C601DA403126}" presName="hierChild4" presStyleCnt="0"/>
      <dgm:spPr/>
    </dgm:pt>
    <dgm:pt modelId="{77A4500C-49B4-452D-B499-0E6D61320FA8}" type="pres">
      <dgm:prSet presAssocID="{137CCB62-F596-4380-A8E3-C601DA403126}" presName="hierChild5" presStyleCnt="0"/>
      <dgm:spPr/>
    </dgm:pt>
    <dgm:pt modelId="{A22373BC-F9CF-4566-9F00-0C789EE91433}" type="pres">
      <dgm:prSet presAssocID="{87903131-150C-420E-B669-84EDA9BC9058}" presName="hierChild5" presStyleCnt="0"/>
      <dgm:spPr/>
    </dgm:pt>
    <dgm:pt modelId="{65EB99D4-8536-414C-BC23-348FB49F6B99}" type="pres">
      <dgm:prSet presAssocID="{A19D6449-A2C7-4BB0-98C1-772CE6EA5F82}" presName="hierChild3" presStyleCnt="0"/>
      <dgm:spPr/>
    </dgm:pt>
  </dgm:ptLst>
  <dgm:cxnLst>
    <dgm:cxn modelId="{99EDD803-C6AF-4DB0-95D1-6A2D99100142}" type="presOf" srcId="{137CCB62-F596-4380-A8E3-C601DA403126}" destId="{4AF82DAB-E56F-442A-BB01-4A5CEB96F0E8}" srcOrd="0" destOrd="0" presId="urn:microsoft.com/office/officeart/2005/8/layout/orgChart1"/>
    <dgm:cxn modelId="{4A05E403-B8AD-4D1D-AD80-19834FA7EAC4}" type="presOf" srcId="{7505A22D-83C6-496E-9F54-E5C6B9B1E9C8}" destId="{21595F35-CB8C-46C0-80EC-F0C374FDDC2D}" srcOrd="1" destOrd="0" presId="urn:microsoft.com/office/officeart/2005/8/layout/orgChart1"/>
    <dgm:cxn modelId="{53AE980A-5B54-4536-8EBE-174AE109AB9C}" type="presOf" srcId="{1778D635-A6D9-44A0-B95C-A7632098EEF9}" destId="{94D0DA9E-00DD-47AF-B4AD-54549151BBF5}" srcOrd="0" destOrd="0" presId="urn:microsoft.com/office/officeart/2005/8/layout/orgChart1"/>
    <dgm:cxn modelId="{89B48C0C-9E9B-4560-87CD-3B70AEDB07D8}" type="presOf" srcId="{98B92E1D-E2B5-4D59-AEF5-4E6D811CE121}" destId="{68E9F565-1441-4B6D-AE44-DE6B34A65042}" srcOrd="1" destOrd="0" presId="urn:microsoft.com/office/officeart/2005/8/layout/orgChart1"/>
    <dgm:cxn modelId="{7D7B960E-49E2-42DC-B11B-0A5346C92992}" type="presOf" srcId="{8E1FB827-8A2F-42E5-A317-494312146FF4}" destId="{8E8FB50B-7FEF-4E9C-89BE-9B2C876B19EE}" srcOrd="1" destOrd="0" presId="urn:microsoft.com/office/officeart/2005/8/layout/orgChart1"/>
    <dgm:cxn modelId="{48763B10-9F2F-48FF-A9CC-FF459A594651}" srcId="{D081EC0B-9758-4657-BAB8-B21A75E68289}" destId="{3F64FFD3-11E9-424A-B352-062C2CB0AC73}" srcOrd="2" destOrd="0" parTransId="{ED033D84-D71B-4AF0-9CE2-9B7D5FEF612D}" sibTransId="{8CEA1E8D-FB7B-47DF-9DAF-489B752720EE}"/>
    <dgm:cxn modelId="{CCB17714-E052-4AD3-87A0-80121D578C20}" type="presOf" srcId="{F2A76726-D26E-49BD-ACC5-A565F22F2D18}" destId="{0D1705D3-CDB3-44B9-B886-6A0FE92962F6}" srcOrd="1" destOrd="0" presId="urn:microsoft.com/office/officeart/2005/8/layout/orgChart1"/>
    <dgm:cxn modelId="{FF8B851C-ACDA-4547-A545-D8CF9A3B5B67}" type="presOf" srcId="{E772D9FC-3940-4B43-A42F-FC1B801F3D37}" destId="{9C0423F4-EF3A-4B88-BFD5-5A1C22E1733C}" srcOrd="0" destOrd="0" presId="urn:microsoft.com/office/officeart/2005/8/layout/orgChart1"/>
    <dgm:cxn modelId="{B23C6B23-037A-49A7-BBDF-DB8711CE7A92}" type="presOf" srcId="{1B6B83F8-D3D8-4A48-B99E-D6C0649210F9}" destId="{EA641213-9EA2-4A5C-A69F-8F9A88613B25}" srcOrd="0" destOrd="0" presId="urn:microsoft.com/office/officeart/2005/8/layout/orgChart1"/>
    <dgm:cxn modelId="{8B9DB227-C249-403C-87C1-D27A3D8314FD}" type="presOf" srcId="{5CADD08B-836A-4158-94E4-FD2CC5FB143C}" destId="{71CCD438-6D9F-4962-A856-7EC0142D0D0D}" srcOrd="0" destOrd="0" presId="urn:microsoft.com/office/officeart/2005/8/layout/orgChart1"/>
    <dgm:cxn modelId="{FF79E928-9999-475F-9B46-69F30BB189C3}" type="presOf" srcId="{87903131-150C-420E-B669-84EDA9BC9058}" destId="{1DC21D7A-3443-4975-A764-40379F41F993}" srcOrd="0" destOrd="0" presId="urn:microsoft.com/office/officeart/2005/8/layout/orgChart1"/>
    <dgm:cxn modelId="{DE85F22B-A465-4D18-B9C7-4EF56D19F052}" type="presOf" srcId="{CC13FDEE-4241-4A76-8D5D-092EDCE81CCF}" destId="{5551A63E-1C18-445B-935E-32CE1A497DA3}" srcOrd="0" destOrd="0" presId="urn:microsoft.com/office/officeart/2005/8/layout/orgChart1"/>
    <dgm:cxn modelId="{F080E02D-4C43-4DA7-A52C-DBF4B1383939}" type="presOf" srcId="{2C57C418-6F00-4B0C-AE14-0086295699FF}" destId="{A3398402-3B21-4800-8A03-53437E1C2995}" srcOrd="0" destOrd="0" presId="urn:microsoft.com/office/officeart/2005/8/layout/orgChart1"/>
    <dgm:cxn modelId="{6C10A631-110A-45CF-A561-52D0309D9D9D}" type="presOf" srcId="{87903131-150C-420E-B669-84EDA9BC9058}" destId="{07594127-D511-41AF-920F-D1CE95F76085}" srcOrd="1" destOrd="0" presId="urn:microsoft.com/office/officeart/2005/8/layout/orgChart1"/>
    <dgm:cxn modelId="{68BF5136-EE4A-4503-867B-AF0EB557156A}" type="presOf" srcId="{A822217E-17DC-4631-9E76-36A9417E9D2D}" destId="{649C072F-9E5D-4631-9187-116345DE1690}" srcOrd="1" destOrd="0" presId="urn:microsoft.com/office/officeart/2005/8/layout/orgChart1"/>
    <dgm:cxn modelId="{78D99D37-4CDD-49AC-976F-59B3F2714486}" type="presOf" srcId="{6336CEA7-CA65-4435-A405-BCF380496B6E}" destId="{7EEB0A70-4875-4957-B061-B3C579C635B1}" srcOrd="0" destOrd="0" presId="urn:microsoft.com/office/officeart/2005/8/layout/orgChart1"/>
    <dgm:cxn modelId="{38160E38-26B7-4050-9F92-9BB8273264F2}" type="presOf" srcId="{D80B1D3C-1E90-41C0-98C8-C6E53E0B6198}" destId="{CC3E1AC3-E139-41F5-8CEF-602AB4530AC6}" srcOrd="0" destOrd="0" presId="urn:microsoft.com/office/officeart/2005/8/layout/orgChart1"/>
    <dgm:cxn modelId="{67A19F39-2C92-4E41-9DCD-C86D72A0B734}" type="presOf" srcId="{A2272298-FA12-4373-A203-ADC3A41A9BEC}" destId="{1FA8AAF5-A8F9-4027-A591-26C65982A7E9}" srcOrd="0" destOrd="0" presId="urn:microsoft.com/office/officeart/2005/8/layout/orgChart1"/>
    <dgm:cxn modelId="{4E3D6A3B-06BE-4110-91F2-3A5B4BAB8633}" type="presOf" srcId="{E45C06B6-A881-489C-9827-3381D604AB2F}" destId="{9BDE60ED-7F1C-46D6-B56F-BC115D92A63C}" srcOrd="0" destOrd="0" presId="urn:microsoft.com/office/officeart/2005/8/layout/orgChart1"/>
    <dgm:cxn modelId="{998D283C-EDF0-4466-BDA7-0C44188AD3E1}" type="presOf" srcId="{01A74825-BA1B-4BB8-9E45-BE723D650A8F}" destId="{08CCCCC8-6125-4C39-9CDA-884D4D1AAB55}" srcOrd="0" destOrd="0" presId="urn:microsoft.com/office/officeart/2005/8/layout/orgChart1"/>
    <dgm:cxn modelId="{8C76773E-7CB3-4691-8EDA-1AB04B321E56}" type="presOf" srcId="{143BCC04-A13B-4627-B2E3-D5AC1069B87C}" destId="{B505D231-0303-4DF9-94C5-5BE771914D90}" srcOrd="0" destOrd="0" presId="urn:microsoft.com/office/officeart/2005/8/layout/orgChart1"/>
    <dgm:cxn modelId="{A13D073F-7317-4DDF-AC3F-711BE80B6074}" type="presOf" srcId="{A19D6449-A2C7-4BB0-98C1-772CE6EA5F82}" destId="{630FA75C-D6C4-47DE-A744-2A13DC570A39}" srcOrd="1" destOrd="0" presId="urn:microsoft.com/office/officeart/2005/8/layout/orgChart1"/>
    <dgm:cxn modelId="{E3EC9441-9BB3-4336-965D-B0BE909937FF}" type="presOf" srcId="{5C52E44A-30FA-467D-9DC0-3FFB1CDA35B6}" destId="{0CF18A72-0546-412B-B0D6-E44D4F185389}" srcOrd="1" destOrd="0" presId="urn:microsoft.com/office/officeart/2005/8/layout/orgChart1"/>
    <dgm:cxn modelId="{B9DDA543-6E9C-4FC3-90F4-67C38527790C}" srcId="{A19D6449-A2C7-4BB0-98C1-772CE6EA5F82}" destId="{87903131-150C-420E-B669-84EDA9BC9058}" srcOrd="5" destOrd="0" parTransId="{53C9C13D-602A-41F5-B282-8CD36E6A457F}" sibTransId="{91B45BB2-FE2C-4369-9E4D-453C556522BA}"/>
    <dgm:cxn modelId="{49D5C364-4D72-4056-AA30-B340886C4A4F}" type="presOf" srcId="{8A6F1959-827B-43B8-A6FB-2C81B9056BD8}" destId="{43765EF5-ED2C-4367-BA53-FB1191635EA9}" srcOrd="0" destOrd="0" presId="urn:microsoft.com/office/officeart/2005/8/layout/orgChart1"/>
    <dgm:cxn modelId="{64833446-2A60-422A-8B3E-6C7E591BA0DD}" type="presOf" srcId="{35720BC7-C86E-41B5-A272-CBF773183847}" destId="{4A1DBAC8-73A5-4952-A7D0-8332CAAF0897}" srcOrd="0" destOrd="0" presId="urn:microsoft.com/office/officeart/2005/8/layout/orgChart1"/>
    <dgm:cxn modelId="{962E4C68-F58A-4982-B09A-31F6E28D0D87}" type="presOf" srcId="{98B92E1D-E2B5-4D59-AEF5-4E6D811CE121}" destId="{DC191EC1-0DF8-4033-9C3A-70877C7790CB}" srcOrd="0" destOrd="0" presId="urn:microsoft.com/office/officeart/2005/8/layout/orgChart1"/>
    <dgm:cxn modelId="{87467F68-1549-4214-B0E2-024ED854088C}" type="presOf" srcId="{B2D5B004-61B3-47A3-AAE7-2CC142EF3392}" destId="{6E628628-4C2F-44D7-93A8-82134BD66040}" srcOrd="0" destOrd="0" presId="urn:microsoft.com/office/officeart/2005/8/layout/orgChart1"/>
    <dgm:cxn modelId="{C41BA868-36AD-4887-A0F6-9D70407484E0}" type="presOf" srcId="{137CCB62-F596-4380-A8E3-C601DA403126}" destId="{65BAD26A-F856-4F4E-B711-A66C8B7C2852}" srcOrd="1" destOrd="0" presId="urn:microsoft.com/office/officeart/2005/8/layout/orgChart1"/>
    <dgm:cxn modelId="{C983ED49-7689-4C7C-93A4-794A58C6B6FA}" type="presOf" srcId="{AE5D9FF7-6B28-4A43-B412-F91CB0122AC6}" destId="{81992CD1-B59B-4FF7-9415-8099D141CDD6}" srcOrd="0" destOrd="0" presId="urn:microsoft.com/office/officeart/2005/8/layout/orgChart1"/>
    <dgm:cxn modelId="{6A90F169-D6A0-4C17-A657-423133381D64}" type="presOf" srcId="{D081EC0B-9758-4657-BAB8-B21A75E68289}" destId="{C46C0691-9355-4B96-8E46-84892C93F669}" srcOrd="0" destOrd="0" presId="urn:microsoft.com/office/officeart/2005/8/layout/orgChart1"/>
    <dgm:cxn modelId="{D3BE8C4A-AA11-4257-9877-FA70E997B3B6}" type="presOf" srcId="{684E7E70-3CB7-454E-8452-466719FD5639}" destId="{0540C086-6F1E-4443-8E0C-386AF2376B1F}" srcOrd="0" destOrd="0" presId="urn:microsoft.com/office/officeart/2005/8/layout/orgChart1"/>
    <dgm:cxn modelId="{3DDF336B-6CA1-4978-B5BF-7E55D1CE4A35}" srcId="{25463E1E-F1EF-4759-B993-735FC0CDDAAB}" destId="{AB0CC66F-7F9B-4129-8363-AFD8B21459D5}" srcOrd="1" destOrd="0" parTransId="{684E7E70-3CB7-454E-8452-466719FD5639}" sibTransId="{415BBCE6-B190-4D7E-AD78-4464E4C16C5A}"/>
    <dgm:cxn modelId="{DB15A76D-94C2-42E8-8F0C-9BF56D9E4CCE}" type="presOf" srcId="{8E1FB827-8A2F-42E5-A317-494312146FF4}" destId="{7D0A1B9C-655A-48BE-8D4E-93D647C4ADFE}" srcOrd="0" destOrd="0" presId="urn:microsoft.com/office/officeart/2005/8/layout/orgChart1"/>
    <dgm:cxn modelId="{56152572-BFB7-4C32-80C6-A14C4E197BBE}" type="presOf" srcId="{D1D25108-E953-437B-9025-5B28327CBE95}" destId="{09D9C0F4-797B-4E12-A92A-24E901E65AA6}" srcOrd="0" destOrd="0" presId="urn:microsoft.com/office/officeart/2005/8/layout/orgChart1"/>
    <dgm:cxn modelId="{F0D1D675-1BF6-4063-B438-F69522143F2C}" type="presOf" srcId="{1FB1635D-83B9-4B33-95A3-42BEEAB09665}" destId="{CCD5C185-FAAB-4115-8014-D29D6986EC6D}" srcOrd="0" destOrd="0" presId="urn:microsoft.com/office/officeart/2005/8/layout/orgChart1"/>
    <dgm:cxn modelId="{9159D156-7572-457F-9114-11A316727C59}" srcId="{A19D6449-A2C7-4BB0-98C1-772CE6EA5F82}" destId="{01E201A0-6C8A-400A-BE5A-E6EAC6D51C6C}" srcOrd="1" destOrd="0" parTransId="{1778D635-A6D9-44A0-B95C-A7632098EEF9}" sibTransId="{F48EC4F7-C630-458F-95A3-EC9FDDBF184F}"/>
    <dgm:cxn modelId="{D2249158-D8BD-4AA7-BA66-6A55DC14DBAC}" srcId="{87903131-150C-420E-B669-84EDA9BC9058}" destId="{8E1FB827-8A2F-42E5-A317-494312146FF4}" srcOrd="1" destOrd="0" parTransId="{12E66BE8-C77B-4094-9729-22BA5F4142EA}" sibTransId="{FE798228-0F14-4F9B-B405-CDEE29FFF49A}"/>
    <dgm:cxn modelId="{C3A8887A-11C0-45F9-89B9-9A21DE86A9F7}" srcId="{D081EC0B-9758-4657-BAB8-B21A75E68289}" destId="{A2272298-FA12-4373-A203-ADC3A41A9BEC}" srcOrd="1" destOrd="0" parTransId="{D80B1D3C-1E90-41C0-98C8-C6E53E0B6198}" sibTransId="{9DD7CD6F-9032-4BE4-A9AF-9CD0F4A668FD}"/>
    <dgm:cxn modelId="{FDB3F65A-30DE-4313-83D5-E3F2278BF29A}" type="presOf" srcId="{3F64FFD3-11E9-424A-B352-062C2CB0AC73}" destId="{69AAA0B0-4127-4783-9371-E2252203B43B}" srcOrd="0" destOrd="0" presId="urn:microsoft.com/office/officeart/2005/8/layout/orgChart1"/>
    <dgm:cxn modelId="{29227D7F-4523-430D-8062-919CC153328A}" type="presOf" srcId="{A19D6449-A2C7-4BB0-98C1-772CE6EA5F82}" destId="{64D2DD7E-11DF-47F1-8020-485863A2736E}" srcOrd="0" destOrd="0" presId="urn:microsoft.com/office/officeart/2005/8/layout/orgChart1"/>
    <dgm:cxn modelId="{9AF89283-B556-45BE-B023-0758A65925EB}" type="presOf" srcId="{25463E1E-F1EF-4759-B993-735FC0CDDAAB}" destId="{93556A80-865A-4B53-9FA0-D4C37582BBE2}" srcOrd="0" destOrd="0" presId="urn:microsoft.com/office/officeart/2005/8/layout/orgChart1"/>
    <dgm:cxn modelId="{74BAF584-45F7-4761-B0FF-BEE316401F7C}" type="presOf" srcId="{2732A44C-318E-4461-9A40-596C93F0BD21}" destId="{E119934E-DEEB-4DB6-911E-0C30628E5943}" srcOrd="0" destOrd="0" presId="urn:microsoft.com/office/officeart/2005/8/layout/orgChart1"/>
    <dgm:cxn modelId="{75552985-0736-4A29-8CAA-FF8CDD5B51A1}" type="presOf" srcId="{F2A76726-D26E-49BD-ACC5-A565F22F2D18}" destId="{D2005A4A-E610-4DEF-B36A-3E4BDF40F910}" srcOrd="0" destOrd="0" presId="urn:microsoft.com/office/officeart/2005/8/layout/orgChart1"/>
    <dgm:cxn modelId="{60C32386-932F-4F0E-80E2-E5B2911DC365}" type="presOf" srcId="{8F0A2606-FAA3-4473-A917-E3947CF0E0B6}" destId="{AFFF77E5-6E10-4865-BA24-9DF5ECDD7FBE}" srcOrd="0" destOrd="0" presId="urn:microsoft.com/office/officeart/2005/8/layout/orgChart1"/>
    <dgm:cxn modelId="{78FB7087-7B3A-4B46-8EA6-1D237425C48B}" srcId="{F2A76726-D26E-49BD-ACC5-A565F22F2D18}" destId="{284D011B-906F-4008-AA9A-B4CCED86A067}" srcOrd="0" destOrd="0" parTransId="{D1D25108-E953-437B-9025-5B28327CBE95}" sibTransId="{4D2436B4-A30A-4EE4-8173-9B8C1ED8EF06}"/>
    <dgm:cxn modelId="{F9E96B89-3316-46C9-BD80-FED2F8B4F619}" type="presOf" srcId="{8DD8CC63-D3F8-4E71-BB42-23F3EC6E6E50}" destId="{5C7A6B04-F4AE-42DE-8E42-339F51429564}" srcOrd="1" destOrd="0" presId="urn:microsoft.com/office/officeart/2005/8/layout/orgChart1"/>
    <dgm:cxn modelId="{B45F808A-9CFD-4422-AB50-E3FA9DB6B979}" type="presOf" srcId="{3F9CD712-454E-4A12-ACFE-07BE0F2A4A8B}" destId="{6FA5E16B-110A-443B-A895-4FB2657CC107}" srcOrd="1" destOrd="0" presId="urn:microsoft.com/office/officeart/2005/8/layout/orgChart1"/>
    <dgm:cxn modelId="{D5D9F18D-D925-465D-ACFE-4288DCF2B7CD}" srcId="{F2A76726-D26E-49BD-ACC5-A565F22F2D18}" destId="{98B92E1D-E2B5-4D59-AEF5-4E6D811CE121}" srcOrd="1" destOrd="0" parTransId="{1EED1CD7-574B-4291-A897-224F2BF08496}" sibTransId="{00A4DAD6-B28E-444C-A487-CCA97CA1601C}"/>
    <dgm:cxn modelId="{48083A94-F050-44C7-89F4-18195C3C969F}" srcId="{A822217E-17DC-4631-9E76-36A9417E9D2D}" destId="{1B6B83F8-D3D8-4A48-B99E-D6C0649210F9}" srcOrd="1" destOrd="0" parTransId="{8F0A2606-FAA3-4473-A917-E3947CF0E0B6}" sibTransId="{2667CA9C-A82D-48EA-9FA6-663C408AA23E}"/>
    <dgm:cxn modelId="{4DE8D297-0614-4B7F-8E7A-0E464A18E387}" srcId="{25463E1E-F1EF-4759-B993-735FC0CDDAAB}" destId="{8DD8CC63-D3F8-4E71-BB42-23F3EC6E6E50}" srcOrd="0" destOrd="0" parTransId="{B2D5B004-61B3-47A3-AAE7-2CC142EF3392}" sibTransId="{856594DC-1489-4274-B854-18689603310F}"/>
    <dgm:cxn modelId="{14A2C699-21BE-4604-ABDE-7782B557C1B0}" type="presOf" srcId="{A822217E-17DC-4631-9E76-36A9417E9D2D}" destId="{A1DB30CA-A2C6-4593-BD9B-5A016431E60F}" srcOrd="0" destOrd="0" presId="urn:microsoft.com/office/officeart/2005/8/layout/orgChart1"/>
    <dgm:cxn modelId="{8988B2A0-F3B3-46ED-B0CD-1CAB988A7D71}" type="presOf" srcId="{AB0CC66F-7F9B-4129-8363-AFD8B21459D5}" destId="{9CB1A234-7B93-4C7E-BD2E-37B0AAE13D92}" srcOrd="1" destOrd="0" presId="urn:microsoft.com/office/officeart/2005/8/layout/orgChart1"/>
    <dgm:cxn modelId="{28A914A1-B055-4556-96D2-018E53678E42}" srcId="{A19D6449-A2C7-4BB0-98C1-772CE6EA5F82}" destId="{D081EC0B-9758-4657-BAB8-B21A75E68289}" srcOrd="0" destOrd="0" parTransId="{5CADD08B-836A-4158-94E4-FD2CC5FB143C}" sibTransId="{7D447244-397C-4ED7-A584-2B89B61A399C}"/>
    <dgm:cxn modelId="{6D31C0A1-246F-4191-A739-00B70B9FFD2F}" type="presOf" srcId="{2C57C418-6F00-4B0C-AE14-0086295699FF}" destId="{5C619107-E23E-48C1-9BE8-B74C9F2C7EF3}" srcOrd="1" destOrd="0" presId="urn:microsoft.com/office/officeart/2005/8/layout/orgChart1"/>
    <dgm:cxn modelId="{E39A5CA6-B8FC-40BD-B2D8-BD63418C5061}" type="presOf" srcId="{3F9CD712-454E-4A12-ACFE-07BE0F2A4A8B}" destId="{D0B765CC-590F-4408-90F5-A1C556CBD5B1}" srcOrd="0" destOrd="0" presId="urn:microsoft.com/office/officeart/2005/8/layout/orgChart1"/>
    <dgm:cxn modelId="{64C144A8-FCCB-4840-80C9-232324F7DE43}" srcId="{D081EC0B-9758-4657-BAB8-B21A75E68289}" destId="{9557D6BC-BC5A-46D2-BCBE-1E5DA8DD1A18}" srcOrd="0" destOrd="0" parTransId="{CC13FDEE-4241-4A76-8D5D-092EDCE81CCF}" sibTransId="{71B9B712-1B2F-49E8-ADFA-392D7469307C}"/>
    <dgm:cxn modelId="{258712B0-4FF2-4A1C-A811-A5D0D73AEAFE}" srcId="{A19D6449-A2C7-4BB0-98C1-772CE6EA5F82}" destId="{25463E1E-F1EF-4759-B993-735FC0CDDAAB}" srcOrd="3" destOrd="0" parTransId="{143BCC04-A13B-4627-B2E3-D5AC1069B87C}" sibTransId="{D6111A09-1FF0-428F-B113-1A5DD2E87E58}"/>
    <dgm:cxn modelId="{3C8F2CB0-54AE-4F17-9FB0-BC17DB7C1655}" type="presOf" srcId="{33DAD487-8384-4329-BEBD-6E247E87D201}" destId="{260BDF6F-6B24-4C8A-93BD-345944D079E2}" srcOrd="0" destOrd="0" presId="urn:microsoft.com/office/officeart/2005/8/layout/orgChart1"/>
    <dgm:cxn modelId="{A355FFB6-6B2E-4012-9BF2-DFD57AE2DE22}" type="presOf" srcId="{01E201A0-6C8A-400A-BE5A-E6EAC6D51C6C}" destId="{872A8314-2790-48C2-98E6-BC66794D1D46}" srcOrd="1" destOrd="0" presId="urn:microsoft.com/office/officeart/2005/8/layout/orgChart1"/>
    <dgm:cxn modelId="{6E2940BA-0026-44B3-BD08-FD82BB0B2D76}" type="presOf" srcId="{5C52E44A-30FA-467D-9DC0-3FFB1CDA35B6}" destId="{719945D7-5691-4652-A341-DC27462D6F0A}" srcOrd="0" destOrd="0" presId="urn:microsoft.com/office/officeart/2005/8/layout/orgChart1"/>
    <dgm:cxn modelId="{BF376BBB-25CF-4F55-8C0A-0CD0E30C17DA}" type="presOf" srcId="{D081EC0B-9758-4657-BAB8-B21A75E68289}" destId="{B153A05A-62A2-4225-93BE-8FC7011B1B0E}" srcOrd="1" destOrd="0" presId="urn:microsoft.com/office/officeart/2005/8/layout/orgChart1"/>
    <dgm:cxn modelId="{DE3914BC-FFCD-472C-A3EC-40D68F214461}" srcId="{01E201A0-6C8A-400A-BE5A-E6EAC6D51C6C}" destId="{3F9CD712-454E-4A12-ACFE-07BE0F2A4A8B}" srcOrd="0" destOrd="0" parTransId="{35720BC7-C86E-41B5-A272-CBF773183847}" sibTransId="{DE2649E3-92AA-40EA-80C0-F7CFC7D3D53A}"/>
    <dgm:cxn modelId="{9D3DC2BC-3CAD-4E15-A53E-FEC0AB575D6C}" type="presOf" srcId="{9557D6BC-BC5A-46D2-BCBE-1E5DA8DD1A18}" destId="{795DEF40-FE85-422E-8A99-BFB989A4BE0A}" srcOrd="0" destOrd="0" presId="urn:microsoft.com/office/officeart/2005/8/layout/orgChart1"/>
    <dgm:cxn modelId="{FC4876BE-57EC-4C51-A28B-BADECF0744AA}" type="presOf" srcId="{53C9C13D-602A-41F5-B282-8CD36E6A457F}" destId="{5C0F0FD5-836B-40B4-936D-D8C30B7A47BE}" srcOrd="0" destOrd="0" presId="urn:microsoft.com/office/officeart/2005/8/layout/orgChart1"/>
    <dgm:cxn modelId="{F9172BBF-1026-4E0D-8D36-E2C40220D2A6}" type="presOf" srcId="{12E66BE8-C77B-4094-9729-22BA5F4142EA}" destId="{6A7AF3B6-367A-4244-989E-D48E9498445C}" srcOrd="0" destOrd="0" presId="urn:microsoft.com/office/officeart/2005/8/layout/orgChart1"/>
    <dgm:cxn modelId="{2D9681BF-218A-44CA-9789-FEB7EE75102C}" srcId="{A19D6449-A2C7-4BB0-98C1-772CE6EA5F82}" destId="{F2A76726-D26E-49BD-ACC5-A565F22F2D18}" srcOrd="4" destOrd="0" parTransId="{2732A44C-318E-4461-9A40-596C93F0BD21}" sibTransId="{7133D050-2A9D-42A7-AD0A-7F94B8950296}"/>
    <dgm:cxn modelId="{8FDCE6C0-39F4-4885-878B-D5056661B5A4}" type="presOf" srcId="{25463E1E-F1EF-4759-B993-735FC0CDDAAB}" destId="{D2D66427-C4C7-42DF-B926-94A1FDFF7421}" srcOrd="1" destOrd="0" presId="urn:microsoft.com/office/officeart/2005/8/layout/orgChart1"/>
    <dgm:cxn modelId="{0DD44FC1-2B45-4FA5-A62A-6223C7074385}" type="presOf" srcId="{1B6B83F8-D3D8-4A48-B99E-D6C0649210F9}" destId="{B722154B-D8B5-4731-9B0D-54C29800EA7D}" srcOrd="1" destOrd="0" presId="urn:microsoft.com/office/officeart/2005/8/layout/orgChart1"/>
    <dgm:cxn modelId="{30F20DC5-2D22-4022-9302-D315E0993121}" type="presOf" srcId="{01E201A0-6C8A-400A-BE5A-E6EAC6D51C6C}" destId="{9FA23B70-CE77-4CE5-ACC5-A8A851CDB9E3}" srcOrd="0" destOrd="0" presId="urn:microsoft.com/office/officeart/2005/8/layout/orgChart1"/>
    <dgm:cxn modelId="{4298D9C5-5D31-40B5-958C-3FA1A1DA53E0}" type="presOf" srcId="{AB0CC66F-7F9B-4129-8363-AFD8B21459D5}" destId="{E823E4F1-3612-4C66-8766-07EB1921B791}" srcOrd="0" destOrd="0" presId="urn:microsoft.com/office/officeart/2005/8/layout/orgChart1"/>
    <dgm:cxn modelId="{A85742C8-C3C3-4D81-9949-5B78FB29E03B}" type="presOf" srcId="{33DAD487-8384-4329-BEBD-6E247E87D201}" destId="{5AC43405-F4EF-487A-BF96-126F011E5F04}" srcOrd="1" destOrd="0" presId="urn:microsoft.com/office/officeart/2005/8/layout/orgChart1"/>
    <dgm:cxn modelId="{3E317FC9-D5A6-4BF9-B4CC-CBF642F1E1E2}" srcId="{87903131-150C-420E-B669-84EDA9BC9058}" destId="{137CCB62-F596-4380-A8E3-C601DA403126}" srcOrd="2" destOrd="0" parTransId="{01A74825-BA1B-4BB8-9E45-BE723D650A8F}" sibTransId="{D6375590-B6B1-4D3E-AF21-4CD78EB59BA9}"/>
    <dgm:cxn modelId="{370546CD-E850-46D5-89A2-84A708C04B61}" type="presOf" srcId="{9557D6BC-BC5A-46D2-BCBE-1E5DA8DD1A18}" destId="{14F2345A-9BD5-4D86-8FF8-793DD7A1DA5A}" srcOrd="1" destOrd="0" presId="urn:microsoft.com/office/officeart/2005/8/layout/orgChart1"/>
    <dgm:cxn modelId="{513875D1-ECED-434C-8A6E-D54EE3DD0C60}" srcId="{25463E1E-F1EF-4759-B993-735FC0CDDAAB}" destId="{33DAD487-8384-4329-BEBD-6E247E87D201}" srcOrd="2" destOrd="0" parTransId="{1FB1635D-83B9-4B33-95A3-42BEEAB09665}" sibTransId="{BADB8DA3-8F9E-407A-B337-0F30E6C8F3ED}"/>
    <dgm:cxn modelId="{A31FF1D1-4295-4974-B159-52DD9CB878B8}" srcId="{A822217E-17DC-4631-9E76-36A9417E9D2D}" destId="{03945145-8152-4F84-97FB-246D8FF52821}" srcOrd="2" destOrd="0" parTransId="{E45C06B6-A881-489C-9827-3381D604AB2F}" sibTransId="{4733F08B-78B4-4704-BF03-E64DBE0ABEC7}"/>
    <dgm:cxn modelId="{A56D05D2-2946-46E2-B0C1-1B74F46CE4DD}" type="presOf" srcId="{284D011B-906F-4008-AA9A-B4CCED86A067}" destId="{1B743B3E-D27B-4950-92D1-2A1F06282336}" srcOrd="0" destOrd="0" presId="urn:microsoft.com/office/officeart/2005/8/layout/orgChart1"/>
    <dgm:cxn modelId="{92DB50D4-978C-48CA-B625-EEB9C57A428A}" srcId="{AE5D9FF7-6B28-4A43-B412-F91CB0122AC6}" destId="{A19D6449-A2C7-4BB0-98C1-772CE6EA5F82}" srcOrd="0" destOrd="0" parTransId="{49D2C9BA-29AB-441A-B8DE-8AE49959738A}" sibTransId="{191D9F35-7435-47F4-B866-8E593618CE51}"/>
    <dgm:cxn modelId="{6CADD7D5-433B-4491-B617-50B9BBEF4BF0}" srcId="{A19D6449-A2C7-4BB0-98C1-772CE6EA5F82}" destId="{A822217E-17DC-4631-9E76-36A9417E9D2D}" srcOrd="2" destOrd="0" parTransId="{8A6F1959-827B-43B8-A6FB-2C81B9056BD8}" sibTransId="{F1680BBA-856B-4BD4-88AB-7430CBCC0113}"/>
    <dgm:cxn modelId="{7BFAE2DF-B494-43BE-82E0-E0FEC1DB55D6}" type="presOf" srcId="{03945145-8152-4F84-97FB-246D8FF52821}" destId="{7EAC56DE-7503-41F8-89F9-F5B47AE5CC6F}" srcOrd="0" destOrd="0" presId="urn:microsoft.com/office/officeart/2005/8/layout/orgChart1"/>
    <dgm:cxn modelId="{6D8A25E1-3F77-46C4-9A74-AC29D590C367}" srcId="{01E201A0-6C8A-400A-BE5A-E6EAC6D51C6C}" destId="{7505A22D-83C6-496E-9F54-E5C6B9B1E9C8}" srcOrd="1" destOrd="0" parTransId="{E772D9FC-3940-4B43-A42F-FC1B801F3D37}" sibTransId="{9B30CEF6-70EE-4C40-8D04-F951D1E4E3CD}"/>
    <dgm:cxn modelId="{2988A6E5-7CB5-49F2-BB96-74CB78FB1164}" type="presOf" srcId="{7505A22D-83C6-496E-9F54-E5C6B9B1E9C8}" destId="{855FB54F-A390-412F-B169-484012A52681}" srcOrd="0" destOrd="0" presId="urn:microsoft.com/office/officeart/2005/8/layout/orgChart1"/>
    <dgm:cxn modelId="{6E8B15E6-C03E-434D-84BB-275BA231EE06}" srcId="{A822217E-17DC-4631-9E76-36A9417E9D2D}" destId="{5C52E44A-30FA-467D-9DC0-3FFB1CDA35B6}" srcOrd="0" destOrd="0" parTransId="{6336CEA7-CA65-4435-A405-BCF380496B6E}" sibTransId="{B62EF2D9-8E75-458A-8CF1-9AA8B29F4626}"/>
    <dgm:cxn modelId="{21FB51E9-D53A-45BA-9354-44F31F97063B}" type="presOf" srcId="{284D011B-906F-4008-AA9A-B4CCED86A067}" destId="{35C7D81A-8D92-424F-B9E3-DFEBECECE9AC}" srcOrd="1" destOrd="0" presId="urn:microsoft.com/office/officeart/2005/8/layout/orgChart1"/>
    <dgm:cxn modelId="{BEBC68EB-4206-4E01-8987-8DB2A63422C8}" type="presOf" srcId="{03945145-8152-4F84-97FB-246D8FF52821}" destId="{C5F625BA-B1F8-4A34-A56C-B2566A69F755}" srcOrd="1" destOrd="0" presId="urn:microsoft.com/office/officeart/2005/8/layout/orgChart1"/>
    <dgm:cxn modelId="{49B765ED-B13A-4CCA-8DF4-145EFDD95F1E}" type="presOf" srcId="{ED033D84-D71B-4AF0-9CE2-9B7D5FEF612D}" destId="{0A3861A4-2AA8-4DFF-9251-2B518F0870B8}" srcOrd="0" destOrd="0" presId="urn:microsoft.com/office/officeart/2005/8/layout/orgChart1"/>
    <dgm:cxn modelId="{7E3852F8-5ECE-4CC5-9077-DB9298BD878E}" type="presOf" srcId="{1EED1CD7-574B-4291-A897-224F2BF08496}" destId="{3E986FA8-996C-4244-BF63-FCD342960C0B}" srcOrd="0" destOrd="0" presId="urn:microsoft.com/office/officeart/2005/8/layout/orgChart1"/>
    <dgm:cxn modelId="{E72B71FA-C68B-4434-A57D-620048DE76B1}" srcId="{87903131-150C-420E-B669-84EDA9BC9058}" destId="{2C57C418-6F00-4B0C-AE14-0086295699FF}" srcOrd="0" destOrd="0" parTransId="{E102F82C-6B88-40EA-86E8-74B4932A3AF2}" sibTransId="{F00069A5-B367-4496-A53B-A85B6ADE1B4C}"/>
    <dgm:cxn modelId="{45037FFA-7478-462D-BF22-F361858F3CD9}" type="presOf" srcId="{A2272298-FA12-4373-A203-ADC3A41A9BEC}" destId="{24EEED8C-47D7-443C-8FA3-450FBED402BD}" srcOrd="1" destOrd="0" presId="urn:microsoft.com/office/officeart/2005/8/layout/orgChart1"/>
    <dgm:cxn modelId="{12E2A2FA-45DE-439C-BF93-C50DF904CF8E}" type="presOf" srcId="{3F64FFD3-11E9-424A-B352-062C2CB0AC73}" destId="{C83E0E98-AB92-4C9C-971A-3B509ACE3DB1}" srcOrd="1" destOrd="0" presId="urn:microsoft.com/office/officeart/2005/8/layout/orgChart1"/>
    <dgm:cxn modelId="{D851ABFA-C7C9-426D-B331-11693C58BCA8}" type="presOf" srcId="{8DD8CC63-D3F8-4E71-BB42-23F3EC6E6E50}" destId="{5D505BE6-5B2F-42AF-BFA4-408FF554CA62}" srcOrd="0" destOrd="0" presId="urn:microsoft.com/office/officeart/2005/8/layout/orgChart1"/>
    <dgm:cxn modelId="{64D18EFE-B919-47B2-85B9-0CFF1545F952}" type="presOf" srcId="{E102F82C-6B88-40EA-86E8-74B4932A3AF2}" destId="{F38C28A7-5240-48CB-874F-74266F68BCD9}" srcOrd="0" destOrd="0" presId="urn:microsoft.com/office/officeart/2005/8/layout/orgChart1"/>
    <dgm:cxn modelId="{ACBBCA96-6B38-4750-A120-C7B0FABD87E2}" type="presParOf" srcId="{81992CD1-B59B-4FF7-9415-8099D141CDD6}" destId="{E8A66F27-6864-4044-BCB8-CEC7431A020A}" srcOrd="0" destOrd="0" presId="urn:microsoft.com/office/officeart/2005/8/layout/orgChart1"/>
    <dgm:cxn modelId="{6BF7EDB7-1BF9-4973-8848-9EEF48C6BD81}" type="presParOf" srcId="{E8A66F27-6864-4044-BCB8-CEC7431A020A}" destId="{30916B4C-D706-4560-83E3-3C5B13BC62EC}" srcOrd="0" destOrd="0" presId="urn:microsoft.com/office/officeart/2005/8/layout/orgChart1"/>
    <dgm:cxn modelId="{3F3E598B-427D-484A-AC35-C32F795D2968}" type="presParOf" srcId="{30916B4C-D706-4560-83E3-3C5B13BC62EC}" destId="{64D2DD7E-11DF-47F1-8020-485863A2736E}" srcOrd="0" destOrd="0" presId="urn:microsoft.com/office/officeart/2005/8/layout/orgChart1"/>
    <dgm:cxn modelId="{8561494D-7D2A-40A9-918B-4811BCCB2943}" type="presParOf" srcId="{30916B4C-D706-4560-83E3-3C5B13BC62EC}" destId="{630FA75C-D6C4-47DE-A744-2A13DC570A39}" srcOrd="1" destOrd="0" presId="urn:microsoft.com/office/officeart/2005/8/layout/orgChart1"/>
    <dgm:cxn modelId="{C705D9AD-4CD6-48C0-867D-49F7128B374E}" type="presParOf" srcId="{E8A66F27-6864-4044-BCB8-CEC7431A020A}" destId="{1F1F8240-557C-42F4-B2B1-B9A96063C6C9}" srcOrd="1" destOrd="0" presId="urn:microsoft.com/office/officeart/2005/8/layout/orgChart1"/>
    <dgm:cxn modelId="{F24559F1-56F4-45B0-9C40-AC8BA098DA68}" type="presParOf" srcId="{1F1F8240-557C-42F4-B2B1-B9A96063C6C9}" destId="{71CCD438-6D9F-4962-A856-7EC0142D0D0D}" srcOrd="0" destOrd="0" presId="urn:microsoft.com/office/officeart/2005/8/layout/orgChart1"/>
    <dgm:cxn modelId="{A9EE8DA6-DCD6-4585-AC61-E1C339C496ED}" type="presParOf" srcId="{1F1F8240-557C-42F4-B2B1-B9A96063C6C9}" destId="{1535E5E3-3B0E-4779-B64D-5656318F6E9B}" srcOrd="1" destOrd="0" presId="urn:microsoft.com/office/officeart/2005/8/layout/orgChart1"/>
    <dgm:cxn modelId="{BB7CAB71-4FA5-4561-9D78-67B23F024172}" type="presParOf" srcId="{1535E5E3-3B0E-4779-B64D-5656318F6E9B}" destId="{9E1EE8AC-9723-4CDA-A316-BEA1F48CBA33}" srcOrd="0" destOrd="0" presId="urn:microsoft.com/office/officeart/2005/8/layout/orgChart1"/>
    <dgm:cxn modelId="{1F1970D1-ACA4-4D5B-BCDD-29FB005DD59B}" type="presParOf" srcId="{9E1EE8AC-9723-4CDA-A316-BEA1F48CBA33}" destId="{C46C0691-9355-4B96-8E46-84892C93F669}" srcOrd="0" destOrd="0" presId="urn:microsoft.com/office/officeart/2005/8/layout/orgChart1"/>
    <dgm:cxn modelId="{3EA090AC-D99A-4959-812B-014636EB7202}" type="presParOf" srcId="{9E1EE8AC-9723-4CDA-A316-BEA1F48CBA33}" destId="{B153A05A-62A2-4225-93BE-8FC7011B1B0E}" srcOrd="1" destOrd="0" presId="urn:microsoft.com/office/officeart/2005/8/layout/orgChart1"/>
    <dgm:cxn modelId="{11B9F090-2B18-498D-8F32-C8D5233510CC}" type="presParOf" srcId="{1535E5E3-3B0E-4779-B64D-5656318F6E9B}" destId="{D9346EF5-2E3C-438E-B3BD-93CC40E27742}" srcOrd="1" destOrd="0" presId="urn:microsoft.com/office/officeart/2005/8/layout/orgChart1"/>
    <dgm:cxn modelId="{255498DD-BDF4-4308-98E5-5978D6CAE38E}" type="presParOf" srcId="{D9346EF5-2E3C-438E-B3BD-93CC40E27742}" destId="{5551A63E-1C18-445B-935E-32CE1A497DA3}" srcOrd="0" destOrd="0" presId="urn:microsoft.com/office/officeart/2005/8/layout/orgChart1"/>
    <dgm:cxn modelId="{DAA56430-1C4F-47B0-A9EF-7A5EA595548C}" type="presParOf" srcId="{D9346EF5-2E3C-438E-B3BD-93CC40E27742}" destId="{925E7F70-D3C7-4505-BE08-6BD11CF4C8BB}" srcOrd="1" destOrd="0" presId="urn:microsoft.com/office/officeart/2005/8/layout/orgChart1"/>
    <dgm:cxn modelId="{7A4D47B2-98B2-4016-B5BD-14E17DEC9C64}" type="presParOf" srcId="{925E7F70-D3C7-4505-BE08-6BD11CF4C8BB}" destId="{C555329D-2143-4792-8583-2B62CEC8FBC9}" srcOrd="0" destOrd="0" presId="urn:microsoft.com/office/officeart/2005/8/layout/orgChart1"/>
    <dgm:cxn modelId="{3117BC13-9EFB-49B3-AA5F-523F3A16819E}" type="presParOf" srcId="{C555329D-2143-4792-8583-2B62CEC8FBC9}" destId="{795DEF40-FE85-422E-8A99-BFB989A4BE0A}" srcOrd="0" destOrd="0" presId="urn:microsoft.com/office/officeart/2005/8/layout/orgChart1"/>
    <dgm:cxn modelId="{7AA2DE78-FB84-4E5A-9B51-3AE0232BA52E}" type="presParOf" srcId="{C555329D-2143-4792-8583-2B62CEC8FBC9}" destId="{14F2345A-9BD5-4D86-8FF8-793DD7A1DA5A}" srcOrd="1" destOrd="0" presId="urn:microsoft.com/office/officeart/2005/8/layout/orgChart1"/>
    <dgm:cxn modelId="{91C026F0-915B-4C23-8402-5BFB7745F738}" type="presParOf" srcId="{925E7F70-D3C7-4505-BE08-6BD11CF4C8BB}" destId="{B0798244-E797-4386-B8AF-8B3591B64152}" srcOrd="1" destOrd="0" presId="urn:microsoft.com/office/officeart/2005/8/layout/orgChart1"/>
    <dgm:cxn modelId="{AAE10CCE-4557-487B-ABEC-FDEA47338FCC}" type="presParOf" srcId="{925E7F70-D3C7-4505-BE08-6BD11CF4C8BB}" destId="{137F0FF4-D487-434B-9ECD-97FFBE4858C9}" srcOrd="2" destOrd="0" presId="urn:microsoft.com/office/officeart/2005/8/layout/orgChart1"/>
    <dgm:cxn modelId="{4A1490DA-E1C2-4FC3-9B28-BDB2AACFE447}" type="presParOf" srcId="{D9346EF5-2E3C-438E-B3BD-93CC40E27742}" destId="{CC3E1AC3-E139-41F5-8CEF-602AB4530AC6}" srcOrd="2" destOrd="0" presId="urn:microsoft.com/office/officeart/2005/8/layout/orgChart1"/>
    <dgm:cxn modelId="{56A537CF-3CE1-41F8-AA89-ED0A5551EA45}" type="presParOf" srcId="{D9346EF5-2E3C-438E-B3BD-93CC40E27742}" destId="{DD4BC3C5-5307-4B8D-9280-E28CDBEC4718}" srcOrd="3" destOrd="0" presId="urn:microsoft.com/office/officeart/2005/8/layout/orgChart1"/>
    <dgm:cxn modelId="{464D965E-AB39-4F59-B140-CD60DAE520A7}" type="presParOf" srcId="{DD4BC3C5-5307-4B8D-9280-E28CDBEC4718}" destId="{2ECBE006-1C16-41F3-AFAF-66D2C0B8B5C1}" srcOrd="0" destOrd="0" presId="urn:microsoft.com/office/officeart/2005/8/layout/orgChart1"/>
    <dgm:cxn modelId="{C7F78C81-276C-4211-9EE4-1561D2E1D21D}" type="presParOf" srcId="{2ECBE006-1C16-41F3-AFAF-66D2C0B8B5C1}" destId="{1FA8AAF5-A8F9-4027-A591-26C65982A7E9}" srcOrd="0" destOrd="0" presId="urn:microsoft.com/office/officeart/2005/8/layout/orgChart1"/>
    <dgm:cxn modelId="{9584D051-7148-4BC6-AEEC-1670944928A3}" type="presParOf" srcId="{2ECBE006-1C16-41F3-AFAF-66D2C0B8B5C1}" destId="{24EEED8C-47D7-443C-8FA3-450FBED402BD}" srcOrd="1" destOrd="0" presId="urn:microsoft.com/office/officeart/2005/8/layout/orgChart1"/>
    <dgm:cxn modelId="{FCC25ECA-AC49-4E0B-A5C6-612D267BB13D}" type="presParOf" srcId="{DD4BC3C5-5307-4B8D-9280-E28CDBEC4718}" destId="{9F486411-4582-41B3-B88D-2E7DC9BFCF28}" srcOrd="1" destOrd="0" presId="urn:microsoft.com/office/officeart/2005/8/layout/orgChart1"/>
    <dgm:cxn modelId="{BB46B782-CDD8-4EAD-9A9D-D434E800EF70}" type="presParOf" srcId="{DD4BC3C5-5307-4B8D-9280-E28CDBEC4718}" destId="{DAAAAE33-F036-451A-A5D4-177E886785A3}" srcOrd="2" destOrd="0" presId="urn:microsoft.com/office/officeart/2005/8/layout/orgChart1"/>
    <dgm:cxn modelId="{8FD5A2DC-09C8-43AC-A435-D06ECC1841B4}" type="presParOf" srcId="{D9346EF5-2E3C-438E-B3BD-93CC40E27742}" destId="{0A3861A4-2AA8-4DFF-9251-2B518F0870B8}" srcOrd="4" destOrd="0" presId="urn:microsoft.com/office/officeart/2005/8/layout/orgChart1"/>
    <dgm:cxn modelId="{03265A64-B238-4162-88CF-ECB37A5A0161}" type="presParOf" srcId="{D9346EF5-2E3C-438E-B3BD-93CC40E27742}" destId="{1A844CB3-72AE-4996-9212-F9A8536C523D}" srcOrd="5" destOrd="0" presId="urn:microsoft.com/office/officeart/2005/8/layout/orgChart1"/>
    <dgm:cxn modelId="{E389D57C-8A17-484C-907C-4AD2FEAE090E}" type="presParOf" srcId="{1A844CB3-72AE-4996-9212-F9A8536C523D}" destId="{5933CBB9-2772-4722-9DD4-685FD500F65E}" srcOrd="0" destOrd="0" presId="urn:microsoft.com/office/officeart/2005/8/layout/orgChart1"/>
    <dgm:cxn modelId="{7C8B72E7-2A26-4806-8D3E-C787E00BC8F5}" type="presParOf" srcId="{5933CBB9-2772-4722-9DD4-685FD500F65E}" destId="{69AAA0B0-4127-4783-9371-E2252203B43B}" srcOrd="0" destOrd="0" presId="urn:microsoft.com/office/officeart/2005/8/layout/orgChart1"/>
    <dgm:cxn modelId="{56AA294C-A4ED-400A-8A83-A036B8DD9A3A}" type="presParOf" srcId="{5933CBB9-2772-4722-9DD4-685FD500F65E}" destId="{C83E0E98-AB92-4C9C-971A-3B509ACE3DB1}" srcOrd="1" destOrd="0" presId="urn:microsoft.com/office/officeart/2005/8/layout/orgChart1"/>
    <dgm:cxn modelId="{F4D6AF6B-1770-40C1-A3E5-EB7983E76802}" type="presParOf" srcId="{1A844CB3-72AE-4996-9212-F9A8536C523D}" destId="{77425545-8B09-499C-8F5B-993A751D9903}" srcOrd="1" destOrd="0" presId="urn:microsoft.com/office/officeart/2005/8/layout/orgChart1"/>
    <dgm:cxn modelId="{24BBFCCB-B0E9-41AF-808C-DBB3783D6955}" type="presParOf" srcId="{1A844CB3-72AE-4996-9212-F9A8536C523D}" destId="{27E87951-335D-4644-B08E-859538CA5DB4}" srcOrd="2" destOrd="0" presId="urn:microsoft.com/office/officeart/2005/8/layout/orgChart1"/>
    <dgm:cxn modelId="{07535727-5523-4C4F-A9FB-4D5E95DA0390}" type="presParOf" srcId="{1535E5E3-3B0E-4779-B64D-5656318F6E9B}" destId="{730DC72E-875D-4754-9F47-FC0E472EFAFD}" srcOrd="2" destOrd="0" presId="urn:microsoft.com/office/officeart/2005/8/layout/orgChart1"/>
    <dgm:cxn modelId="{AA837DBC-47D0-4073-953C-090FC2E57B86}" type="presParOf" srcId="{1F1F8240-557C-42F4-B2B1-B9A96063C6C9}" destId="{94D0DA9E-00DD-47AF-B4AD-54549151BBF5}" srcOrd="2" destOrd="0" presId="urn:microsoft.com/office/officeart/2005/8/layout/orgChart1"/>
    <dgm:cxn modelId="{4381D917-1534-4B3F-8938-A003395F6A4A}" type="presParOf" srcId="{1F1F8240-557C-42F4-B2B1-B9A96063C6C9}" destId="{5302B6AA-A4EF-4872-993F-538E3CF229F4}" srcOrd="3" destOrd="0" presId="urn:microsoft.com/office/officeart/2005/8/layout/orgChart1"/>
    <dgm:cxn modelId="{9B531816-14CD-40BF-A1FC-D78F9C2EFB19}" type="presParOf" srcId="{5302B6AA-A4EF-4872-993F-538E3CF229F4}" destId="{5BE5CD71-C243-4500-8B1D-F08693569601}" srcOrd="0" destOrd="0" presId="urn:microsoft.com/office/officeart/2005/8/layout/orgChart1"/>
    <dgm:cxn modelId="{F43EF0C7-935E-4963-9BF7-052EAC28C239}" type="presParOf" srcId="{5BE5CD71-C243-4500-8B1D-F08693569601}" destId="{9FA23B70-CE77-4CE5-ACC5-A8A851CDB9E3}" srcOrd="0" destOrd="0" presId="urn:microsoft.com/office/officeart/2005/8/layout/orgChart1"/>
    <dgm:cxn modelId="{24DAC48C-A4FA-4F04-B293-18CA77438576}" type="presParOf" srcId="{5BE5CD71-C243-4500-8B1D-F08693569601}" destId="{872A8314-2790-48C2-98E6-BC66794D1D46}" srcOrd="1" destOrd="0" presId="urn:microsoft.com/office/officeart/2005/8/layout/orgChart1"/>
    <dgm:cxn modelId="{7EE9E01D-634D-4983-8E34-2F461080BD21}" type="presParOf" srcId="{5302B6AA-A4EF-4872-993F-538E3CF229F4}" destId="{B0A66679-2348-44B3-ADB4-175134745D77}" srcOrd="1" destOrd="0" presId="urn:microsoft.com/office/officeart/2005/8/layout/orgChart1"/>
    <dgm:cxn modelId="{2DE76A96-7B86-4582-86C4-ACCA1B454487}" type="presParOf" srcId="{B0A66679-2348-44B3-ADB4-175134745D77}" destId="{4A1DBAC8-73A5-4952-A7D0-8332CAAF0897}" srcOrd="0" destOrd="0" presId="urn:microsoft.com/office/officeart/2005/8/layout/orgChart1"/>
    <dgm:cxn modelId="{8B68DD89-C651-437A-B9D5-C69AE6F98D8D}" type="presParOf" srcId="{B0A66679-2348-44B3-ADB4-175134745D77}" destId="{70C076B4-2D56-42CE-BE53-3BC6CD3DBBB2}" srcOrd="1" destOrd="0" presId="urn:microsoft.com/office/officeart/2005/8/layout/orgChart1"/>
    <dgm:cxn modelId="{BA261AD5-D545-4C2A-8588-47CF82DAD4C6}" type="presParOf" srcId="{70C076B4-2D56-42CE-BE53-3BC6CD3DBBB2}" destId="{95F2E058-65F1-4359-9CC0-E3301D890B72}" srcOrd="0" destOrd="0" presId="urn:microsoft.com/office/officeart/2005/8/layout/orgChart1"/>
    <dgm:cxn modelId="{CC89A932-25C4-4347-80D4-08CF46CA1879}" type="presParOf" srcId="{95F2E058-65F1-4359-9CC0-E3301D890B72}" destId="{D0B765CC-590F-4408-90F5-A1C556CBD5B1}" srcOrd="0" destOrd="0" presId="urn:microsoft.com/office/officeart/2005/8/layout/orgChart1"/>
    <dgm:cxn modelId="{8A30BC95-91ED-4A3D-9AAE-19EBF3B2F3BC}" type="presParOf" srcId="{95F2E058-65F1-4359-9CC0-E3301D890B72}" destId="{6FA5E16B-110A-443B-A895-4FB2657CC107}" srcOrd="1" destOrd="0" presId="urn:microsoft.com/office/officeart/2005/8/layout/orgChart1"/>
    <dgm:cxn modelId="{B0A9C141-ABD8-4398-947C-C5669520A9E7}" type="presParOf" srcId="{70C076B4-2D56-42CE-BE53-3BC6CD3DBBB2}" destId="{159640BE-67E7-4585-9862-F9B89247A351}" srcOrd="1" destOrd="0" presId="urn:microsoft.com/office/officeart/2005/8/layout/orgChart1"/>
    <dgm:cxn modelId="{7AD0E502-9615-4717-B31C-F986E674EB73}" type="presParOf" srcId="{70C076B4-2D56-42CE-BE53-3BC6CD3DBBB2}" destId="{64F082B7-6584-4A58-B375-398D50738BC4}" srcOrd="2" destOrd="0" presId="urn:microsoft.com/office/officeart/2005/8/layout/orgChart1"/>
    <dgm:cxn modelId="{BF3237DA-E8EB-436C-B363-21A296F007BB}" type="presParOf" srcId="{B0A66679-2348-44B3-ADB4-175134745D77}" destId="{9C0423F4-EF3A-4B88-BFD5-5A1C22E1733C}" srcOrd="2" destOrd="0" presId="urn:microsoft.com/office/officeart/2005/8/layout/orgChart1"/>
    <dgm:cxn modelId="{24154F1F-BC36-4459-964F-0ACEB19D44B7}" type="presParOf" srcId="{B0A66679-2348-44B3-ADB4-175134745D77}" destId="{F8CE8720-30FD-4BEA-8295-9A382AEE7DA5}" srcOrd="3" destOrd="0" presId="urn:microsoft.com/office/officeart/2005/8/layout/orgChart1"/>
    <dgm:cxn modelId="{C6B07024-8182-4F02-9159-E1B286A11888}" type="presParOf" srcId="{F8CE8720-30FD-4BEA-8295-9A382AEE7DA5}" destId="{CBA9B582-6E70-4543-90A6-DCE272D1C9A4}" srcOrd="0" destOrd="0" presId="urn:microsoft.com/office/officeart/2005/8/layout/orgChart1"/>
    <dgm:cxn modelId="{FB3D61B1-AF25-4B77-BD84-305755FB904A}" type="presParOf" srcId="{CBA9B582-6E70-4543-90A6-DCE272D1C9A4}" destId="{855FB54F-A390-412F-B169-484012A52681}" srcOrd="0" destOrd="0" presId="urn:microsoft.com/office/officeart/2005/8/layout/orgChart1"/>
    <dgm:cxn modelId="{7FE41614-5147-4A28-A8F9-F7C5A30BA1A2}" type="presParOf" srcId="{CBA9B582-6E70-4543-90A6-DCE272D1C9A4}" destId="{21595F35-CB8C-46C0-80EC-F0C374FDDC2D}" srcOrd="1" destOrd="0" presId="urn:microsoft.com/office/officeart/2005/8/layout/orgChart1"/>
    <dgm:cxn modelId="{094912B6-FE42-47C0-9F8A-23129D3B9E56}" type="presParOf" srcId="{F8CE8720-30FD-4BEA-8295-9A382AEE7DA5}" destId="{96A63C77-CB39-4226-862B-082AD8F771D7}" srcOrd="1" destOrd="0" presId="urn:microsoft.com/office/officeart/2005/8/layout/orgChart1"/>
    <dgm:cxn modelId="{5EF3AD41-CE1F-424A-864F-1A140C7905F0}" type="presParOf" srcId="{F8CE8720-30FD-4BEA-8295-9A382AEE7DA5}" destId="{A62DF8E3-46AF-49C7-9729-F5AF8ED8FD71}" srcOrd="2" destOrd="0" presId="urn:microsoft.com/office/officeart/2005/8/layout/orgChart1"/>
    <dgm:cxn modelId="{68E00099-C3CE-4F4C-919B-0B9F12491D7A}" type="presParOf" srcId="{5302B6AA-A4EF-4872-993F-538E3CF229F4}" destId="{6465C41F-8098-48DA-8E8E-FEBE62E53F8A}" srcOrd="2" destOrd="0" presId="urn:microsoft.com/office/officeart/2005/8/layout/orgChart1"/>
    <dgm:cxn modelId="{E1566389-B686-4E91-A370-9844938F354E}" type="presParOf" srcId="{1F1F8240-557C-42F4-B2B1-B9A96063C6C9}" destId="{43765EF5-ED2C-4367-BA53-FB1191635EA9}" srcOrd="4" destOrd="0" presId="urn:microsoft.com/office/officeart/2005/8/layout/orgChart1"/>
    <dgm:cxn modelId="{39D4E037-C350-4CA3-A17C-52D2C4E2D494}" type="presParOf" srcId="{1F1F8240-557C-42F4-B2B1-B9A96063C6C9}" destId="{C6DFE2B2-DE2F-48C2-A826-7176818DAF58}" srcOrd="5" destOrd="0" presId="urn:microsoft.com/office/officeart/2005/8/layout/orgChart1"/>
    <dgm:cxn modelId="{1AC91C87-41D9-491C-ABED-68E631EE812B}" type="presParOf" srcId="{C6DFE2B2-DE2F-48C2-A826-7176818DAF58}" destId="{F7CD1436-11C5-4D06-83AC-E5429871BE00}" srcOrd="0" destOrd="0" presId="urn:microsoft.com/office/officeart/2005/8/layout/orgChart1"/>
    <dgm:cxn modelId="{A28F5F17-113A-4D8E-82B1-4BB0E28E9711}" type="presParOf" srcId="{F7CD1436-11C5-4D06-83AC-E5429871BE00}" destId="{A1DB30CA-A2C6-4593-BD9B-5A016431E60F}" srcOrd="0" destOrd="0" presId="urn:microsoft.com/office/officeart/2005/8/layout/orgChart1"/>
    <dgm:cxn modelId="{9E939F15-187C-448B-8D84-B8E32ED850CB}" type="presParOf" srcId="{F7CD1436-11C5-4D06-83AC-E5429871BE00}" destId="{649C072F-9E5D-4631-9187-116345DE1690}" srcOrd="1" destOrd="0" presId="urn:microsoft.com/office/officeart/2005/8/layout/orgChart1"/>
    <dgm:cxn modelId="{8A174B1F-3A76-45C4-A964-6E7B74CD9B24}" type="presParOf" srcId="{C6DFE2B2-DE2F-48C2-A826-7176818DAF58}" destId="{3E49B1F2-2E3D-497F-9308-C2DA297EA12E}" srcOrd="1" destOrd="0" presId="urn:microsoft.com/office/officeart/2005/8/layout/orgChart1"/>
    <dgm:cxn modelId="{AC309B55-BCDF-4E0C-B042-52201302864F}" type="presParOf" srcId="{3E49B1F2-2E3D-497F-9308-C2DA297EA12E}" destId="{7EEB0A70-4875-4957-B061-B3C579C635B1}" srcOrd="0" destOrd="0" presId="urn:microsoft.com/office/officeart/2005/8/layout/orgChart1"/>
    <dgm:cxn modelId="{B7960438-2E3A-46EF-A16D-589F241EBBC5}" type="presParOf" srcId="{3E49B1F2-2E3D-497F-9308-C2DA297EA12E}" destId="{DDCBDD18-2A81-4F12-9717-89DA18E16DBB}" srcOrd="1" destOrd="0" presId="urn:microsoft.com/office/officeart/2005/8/layout/orgChart1"/>
    <dgm:cxn modelId="{938F1725-C209-45E1-827B-3A1885B9054C}" type="presParOf" srcId="{DDCBDD18-2A81-4F12-9717-89DA18E16DBB}" destId="{C2C127D0-001C-4AA8-B78F-50D9C333E02E}" srcOrd="0" destOrd="0" presId="urn:microsoft.com/office/officeart/2005/8/layout/orgChart1"/>
    <dgm:cxn modelId="{2260AB95-A063-48D1-964C-94B282CBCAB3}" type="presParOf" srcId="{C2C127D0-001C-4AA8-B78F-50D9C333E02E}" destId="{719945D7-5691-4652-A341-DC27462D6F0A}" srcOrd="0" destOrd="0" presId="urn:microsoft.com/office/officeart/2005/8/layout/orgChart1"/>
    <dgm:cxn modelId="{F96B43CB-8E06-45D4-89C6-0AD719B52EAC}" type="presParOf" srcId="{C2C127D0-001C-4AA8-B78F-50D9C333E02E}" destId="{0CF18A72-0546-412B-B0D6-E44D4F185389}" srcOrd="1" destOrd="0" presId="urn:microsoft.com/office/officeart/2005/8/layout/orgChart1"/>
    <dgm:cxn modelId="{2D0FD8A7-1C33-4016-929F-0113652033A7}" type="presParOf" srcId="{DDCBDD18-2A81-4F12-9717-89DA18E16DBB}" destId="{CC8ADAD7-5CA9-4D25-B811-051EC3C906DE}" srcOrd="1" destOrd="0" presId="urn:microsoft.com/office/officeart/2005/8/layout/orgChart1"/>
    <dgm:cxn modelId="{4431BA4C-7877-434E-8124-A7CC58AB1388}" type="presParOf" srcId="{DDCBDD18-2A81-4F12-9717-89DA18E16DBB}" destId="{19D3011E-5FBA-45D9-A99F-882407363F5C}" srcOrd="2" destOrd="0" presId="urn:microsoft.com/office/officeart/2005/8/layout/orgChart1"/>
    <dgm:cxn modelId="{9D252746-51FA-49DB-9353-068EA03D4441}" type="presParOf" srcId="{3E49B1F2-2E3D-497F-9308-C2DA297EA12E}" destId="{AFFF77E5-6E10-4865-BA24-9DF5ECDD7FBE}" srcOrd="2" destOrd="0" presId="urn:microsoft.com/office/officeart/2005/8/layout/orgChart1"/>
    <dgm:cxn modelId="{F183BE0F-6B0F-4324-B06B-B7B4B137BC1F}" type="presParOf" srcId="{3E49B1F2-2E3D-497F-9308-C2DA297EA12E}" destId="{1E45D5E6-EB06-4E39-BC0A-2754557A4138}" srcOrd="3" destOrd="0" presId="urn:microsoft.com/office/officeart/2005/8/layout/orgChart1"/>
    <dgm:cxn modelId="{61BED999-5425-43D2-8132-955D9B7D0253}" type="presParOf" srcId="{1E45D5E6-EB06-4E39-BC0A-2754557A4138}" destId="{49689141-F76C-48BB-BB7B-B99BD764D11B}" srcOrd="0" destOrd="0" presId="urn:microsoft.com/office/officeart/2005/8/layout/orgChart1"/>
    <dgm:cxn modelId="{7E9C68F9-E461-4E94-A280-3A16E26A9CFB}" type="presParOf" srcId="{49689141-F76C-48BB-BB7B-B99BD764D11B}" destId="{EA641213-9EA2-4A5C-A69F-8F9A88613B25}" srcOrd="0" destOrd="0" presId="urn:microsoft.com/office/officeart/2005/8/layout/orgChart1"/>
    <dgm:cxn modelId="{74EB5560-8BFA-467A-8889-B79D293A8DEC}" type="presParOf" srcId="{49689141-F76C-48BB-BB7B-B99BD764D11B}" destId="{B722154B-D8B5-4731-9B0D-54C29800EA7D}" srcOrd="1" destOrd="0" presId="urn:microsoft.com/office/officeart/2005/8/layout/orgChart1"/>
    <dgm:cxn modelId="{1E6AFBB8-DF26-46CF-B6E0-47FFB8384A4C}" type="presParOf" srcId="{1E45D5E6-EB06-4E39-BC0A-2754557A4138}" destId="{BD12EDF7-7ECA-41D2-B090-0B56AB34BA3C}" srcOrd="1" destOrd="0" presId="urn:microsoft.com/office/officeart/2005/8/layout/orgChart1"/>
    <dgm:cxn modelId="{979B67F8-912F-4038-8A66-6EFFB3525C97}" type="presParOf" srcId="{1E45D5E6-EB06-4E39-BC0A-2754557A4138}" destId="{F02437B6-F2C5-4DC5-9D24-435BEDB6EE3B}" srcOrd="2" destOrd="0" presId="urn:microsoft.com/office/officeart/2005/8/layout/orgChart1"/>
    <dgm:cxn modelId="{A15220C0-0635-4E29-9E75-275E051C756C}" type="presParOf" srcId="{3E49B1F2-2E3D-497F-9308-C2DA297EA12E}" destId="{9BDE60ED-7F1C-46D6-B56F-BC115D92A63C}" srcOrd="4" destOrd="0" presId="urn:microsoft.com/office/officeart/2005/8/layout/orgChart1"/>
    <dgm:cxn modelId="{BC30BEEE-BC2A-4212-84D3-97A088148976}" type="presParOf" srcId="{3E49B1F2-2E3D-497F-9308-C2DA297EA12E}" destId="{BA565757-CE89-49B6-ADE0-E84568A1CCCD}" srcOrd="5" destOrd="0" presId="urn:microsoft.com/office/officeart/2005/8/layout/orgChart1"/>
    <dgm:cxn modelId="{2597825E-F5DD-4EC4-8109-511F2FB37C8F}" type="presParOf" srcId="{BA565757-CE89-49B6-ADE0-E84568A1CCCD}" destId="{E3183DD1-AB3C-4BDE-8A0C-7D4B2256F7A5}" srcOrd="0" destOrd="0" presId="urn:microsoft.com/office/officeart/2005/8/layout/orgChart1"/>
    <dgm:cxn modelId="{EE61532C-8BC9-4D81-A5EC-3D5C69B2EB00}" type="presParOf" srcId="{E3183DD1-AB3C-4BDE-8A0C-7D4B2256F7A5}" destId="{7EAC56DE-7503-41F8-89F9-F5B47AE5CC6F}" srcOrd="0" destOrd="0" presId="urn:microsoft.com/office/officeart/2005/8/layout/orgChart1"/>
    <dgm:cxn modelId="{C0D1C3C1-69EE-4A42-9157-777BB510DE92}" type="presParOf" srcId="{E3183DD1-AB3C-4BDE-8A0C-7D4B2256F7A5}" destId="{C5F625BA-B1F8-4A34-A56C-B2566A69F755}" srcOrd="1" destOrd="0" presId="urn:microsoft.com/office/officeart/2005/8/layout/orgChart1"/>
    <dgm:cxn modelId="{4DE39925-16D2-4F2D-AF86-FCF0AD0B22EB}" type="presParOf" srcId="{BA565757-CE89-49B6-ADE0-E84568A1CCCD}" destId="{73CF31C8-5BC1-45F7-A2A8-A68E580D17ED}" srcOrd="1" destOrd="0" presId="urn:microsoft.com/office/officeart/2005/8/layout/orgChart1"/>
    <dgm:cxn modelId="{C3D7FCF5-3968-491C-8E3C-28646CB0568B}" type="presParOf" srcId="{BA565757-CE89-49B6-ADE0-E84568A1CCCD}" destId="{6FFC2833-2300-4947-9AA6-95AC8EE0F627}" srcOrd="2" destOrd="0" presId="urn:microsoft.com/office/officeart/2005/8/layout/orgChart1"/>
    <dgm:cxn modelId="{FC7CE395-0062-4C03-8193-BCEEFB6E75A2}" type="presParOf" srcId="{C6DFE2B2-DE2F-48C2-A826-7176818DAF58}" destId="{F6C364A0-7B58-4CC4-BB09-5B724D9CFC99}" srcOrd="2" destOrd="0" presId="urn:microsoft.com/office/officeart/2005/8/layout/orgChart1"/>
    <dgm:cxn modelId="{C0E6622F-FFAE-4F2B-B758-57BC29DA48BF}" type="presParOf" srcId="{1F1F8240-557C-42F4-B2B1-B9A96063C6C9}" destId="{B505D231-0303-4DF9-94C5-5BE771914D90}" srcOrd="6" destOrd="0" presId="urn:microsoft.com/office/officeart/2005/8/layout/orgChart1"/>
    <dgm:cxn modelId="{8CB3DE41-3B05-4BE6-83C1-20C8C4274A6D}" type="presParOf" srcId="{1F1F8240-557C-42F4-B2B1-B9A96063C6C9}" destId="{3F1C3840-AFD5-4CD6-AE67-A4638A874934}" srcOrd="7" destOrd="0" presId="urn:microsoft.com/office/officeart/2005/8/layout/orgChart1"/>
    <dgm:cxn modelId="{EAF6684D-D770-48D1-B4E2-52A1E4F26ED3}" type="presParOf" srcId="{3F1C3840-AFD5-4CD6-AE67-A4638A874934}" destId="{56773199-F8DE-4C27-8BB1-525BEF1D99CE}" srcOrd="0" destOrd="0" presId="urn:microsoft.com/office/officeart/2005/8/layout/orgChart1"/>
    <dgm:cxn modelId="{A5F9B9F7-724A-413F-894D-7AF69CD3357B}" type="presParOf" srcId="{56773199-F8DE-4C27-8BB1-525BEF1D99CE}" destId="{93556A80-865A-4B53-9FA0-D4C37582BBE2}" srcOrd="0" destOrd="0" presId="urn:microsoft.com/office/officeart/2005/8/layout/orgChart1"/>
    <dgm:cxn modelId="{C3D95BE7-A377-459D-8D11-1CD08307F3F5}" type="presParOf" srcId="{56773199-F8DE-4C27-8BB1-525BEF1D99CE}" destId="{D2D66427-C4C7-42DF-B926-94A1FDFF7421}" srcOrd="1" destOrd="0" presId="urn:microsoft.com/office/officeart/2005/8/layout/orgChart1"/>
    <dgm:cxn modelId="{07F85BC9-1FCC-4664-8A85-2D8C989277CF}" type="presParOf" srcId="{3F1C3840-AFD5-4CD6-AE67-A4638A874934}" destId="{83D29075-85A7-4BED-B694-E7A6A1D41A50}" srcOrd="1" destOrd="0" presId="urn:microsoft.com/office/officeart/2005/8/layout/orgChart1"/>
    <dgm:cxn modelId="{F2351C1C-E4F9-4C09-80B0-B3BC39E87B11}" type="presParOf" srcId="{83D29075-85A7-4BED-B694-E7A6A1D41A50}" destId="{6E628628-4C2F-44D7-93A8-82134BD66040}" srcOrd="0" destOrd="0" presId="urn:microsoft.com/office/officeart/2005/8/layout/orgChart1"/>
    <dgm:cxn modelId="{DEFD6B63-1784-44E9-BF57-BC712D82720C}" type="presParOf" srcId="{83D29075-85A7-4BED-B694-E7A6A1D41A50}" destId="{E2B15C80-D62D-40D1-B8A7-81A0B4D10857}" srcOrd="1" destOrd="0" presId="urn:microsoft.com/office/officeart/2005/8/layout/orgChart1"/>
    <dgm:cxn modelId="{CF0A9E7B-1848-4CFE-A071-CFAB39F3ED70}" type="presParOf" srcId="{E2B15C80-D62D-40D1-B8A7-81A0B4D10857}" destId="{9AA6FC5E-DBC2-4D1E-9B07-881B63824DC6}" srcOrd="0" destOrd="0" presId="urn:microsoft.com/office/officeart/2005/8/layout/orgChart1"/>
    <dgm:cxn modelId="{3EC4669C-9A90-4B6E-8795-74B351D46625}" type="presParOf" srcId="{9AA6FC5E-DBC2-4D1E-9B07-881B63824DC6}" destId="{5D505BE6-5B2F-42AF-BFA4-408FF554CA62}" srcOrd="0" destOrd="0" presId="urn:microsoft.com/office/officeart/2005/8/layout/orgChart1"/>
    <dgm:cxn modelId="{5BDD3286-D34F-4DA3-AD11-E68CF6CAF92F}" type="presParOf" srcId="{9AA6FC5E-DBC2-4D1E-9B07-881B63824DC6}" destId="{5C7A6B04-F4AE-42DE-8E42-339F51429564}" srcOrd="1" destOrd="0" presId="urn:microsoft.com/office/officeart/2005/8/layout/orgChart1"/>
    <dgm:cxn modelId="{C0D7CBD1-883D-4630-82AD-49BC4B0E4754}" type="presParOf" srcId="{E2B15C80-D62D-40D1-B8A7-81A0B4D10857}" destId="{593CC63C-7908-4BBA-B835-F47AA8CEB5FB}" srcOrd="1" destOrd="0" presId="urn:microsoft.com/office/officeart/2005/8/layout/orgChart1"/>
    <dgm:cxn modelId="{F39FFA9A-756F-4DFF-BF69-E5156BAB2AEC}" type="presParOf" srcId="{E2B15C80-D62D-40D1-B8A7-81A0B4D10857}" destId="{93255052-8FEF-49B7-85AC-3FC841FA9789}" srcOrd="2" destOrd="0" presId="urn:microsoft.com/office/officeart/2005/8/layout/orgChart1"/>
    <dgm:cxn modelId="{0D08502A-BA02-412A-B47E-767A56D34E95}" type="presParOf" srcId="{83D29075-85A7-4BED-B694-E7A6A1D41A50}" destId="{0540C086-6F1E-4443-8E0C-386AF2376B1F}" srcOrd="2" destOrd="0" presId="urn:microsoft.com/office/officeart/2005/8/layout/orgChart1"/>
    <dgm:cxn modelId="{D21092F6-2DB9-496F-BD3E-68105071E1CE}" type="presParOf" srcId="{83D29075-85A7-4BED-B694-E7A6A1D41A50}" destId="{FDD27B5E-E1D4-4174-888A-65C9A6463136}" srcOrd="3" destOrd="0" presId="urn:microsoft.com/office/officeart/2005/8/layout/orgChart1"/>
    <dgm:cxn modelId="{2976FA05-5A8C-4A03-B1F2-060E86F79B7E}" type="presParOf" srcId="{FDD27B5E-E1D4-4174-888A-65C9A6463136}" destId="{C7E3E02F-0864-4C48-9876-E70837C5F5E9}" srcOrd="0" destOrd="0" presId="urn:microsoft.com/office/officeart/2005/8/layout/orgChart1"/>
    <dgm:cxn modelId="{6510A05F-C19F-48D1-BB44-19084AB529C2}" type="presParOf" srcId="{C7E3E02F-0864-4C48-9876-E70837C5F5E9}" destId="{E823E4F1-3612-4C66-8766-07EB1921B791}" srcOrd="0" destOrd="0" presId="urn:microsoft.com/office/officeart/2005/8/layout/orgChart1"/>
    <dgm:cxn modelId="{0CB1B395-5591-431D-904E-D01709FB3245}" type="presParOf" srcId="{C7E3E02F-0864-4C48-9876-E70837C5F5E9}" destId="{9CB1A234-7B93-4C7E-BD2E-37B0AAE13D92}" srcOrd="1" destOrd="0" presId="urn:microsoft.com/office/officeart/2005/8/layout/orgChart1"/>
    <dgm:cxn modelId="{9B0DF407-813D-4DB9-8423-860BCDEB7216}" type="presParOf" srcId="{FDD27B5E-E1D4-4174-888A-65C9A6463136}" destId="{087838BF-0D44-44B3-AFE8-D3472322CCD1}" srcOrd="1" destOrd="0" presId="urn:microsoft.com/office/officeart/2005/8/layout/orgChart1"/>
    <dgm:cxn modelId="{CE39A466-C522-43B5-AA1C-25D71A3F98D0}" type="presParOf" srcId="{FDD27B5E-E1D4-4174-888A-65C9A6463136}" destId="{256B15F2-FCEF-41A3-9FC7-874D6578CDD2}" srcOrd="2" destOrd="0" presId="urn:microsoft.com/office/officeart/2005/8/layout/orgChart1"/>
    <dgm:cxn modelId="{FDFA785C-C304-4EEB-8BBF-9D8F9140C28D}" type="presParOf" srcId="{83D29075-85A7-4BED-B694-E7A6A1D41A50}" destId="{CCD5C185-FAAB-4115-8014-D29D6986EC6D}" srcOrd="4" destOrd="0" presId="urn:microsoft.com/office/officeart/2005/8/layout/orgChart1"/>
    <dgm:cxn modelId="{2683D01D-810F-463F-93C9-73B2EC779A50}" type="presParOf" srcId="{83D29075-85A7-4BED-B694-E7A6A1D41A50}" destId="{D8017606-BB87-43FB-A0FD-6F127296CBF1}" srcOrd="5" destOrd="0" presId="urn:microsoft.com/office/officeart/2005/8/layout/orgChart1"/>
    <dgm:cxn modelId="{B0534CC1-2B21-409C-B0D4-89B1C2766D32}" type="presParOf" srcId="{D8017606-BB87-43FB-A0FD-6F127296CBF1}" destId="{C2FE6222-C6C3-480C-8FE7-604239FAE633}" srcOrd="0" destOrd="0" presId="urn:microsoft.com/office/officeart/2005/8/layout/orgChart1"/>
    <dgm:cxn modelId="{A45B3EC1-C947-43A5-87D0-3CD85772013F}" type="presParOf" srcId="{C2FE6222-C6C3-480C-8FE7-604239FAE633}" destId="{260BDF6F-6B24-4C8A-93BD-345944D079E2}" srcOrd="0" destOrd="0" presId="urn:microsoft.com/office/officeart/2005/8/layout/orgChart1"/>
    <dgm:cxn modelId="{2917B64B-D1E3-4298-98BF-2640E059B6EB}" type="presParOf" srcId="{C2FE6222-C6C3-480C-8FE7-604239FAE633}" destId="{5AC43405-F4EF-487A-BF96-126F011E5F04}" srcOrd="1" destOrd="0" presId="urn:microsoft.com/office/officeart/2005/8/layout/orgChart1"/>
    <dgm:cxn modelId="{3B749CAD-72AF-41E1-A576-39F44B9A5B64}" type="presParOf" srcId="{D8017606-BB87-43FB-A0FD-6F127296CBF1}" destId="{C1229479-7AF1-4D1E-B535-39561101FE3E}" srcOrd="1" destOrd="0" presId="urn:microsoft.com/office/officeart/2005/8/layout/orgChart1"/>
    <dgm:cxn modelId="{4722B470-4CED-4E21-A345-85285D9097D8}" type="presParOf" srcId="{D8017606-BB87-43FB-A0FD-6F127296CBF1}" destId="{BB262332-E041-4182-9B41-B33D260D8E89}" srcOrd="2" destOrd="0" presId="urn:microsoft.com/office/officeart/2005/8/layout/orgChart1"/>
    <dgm:cxn modelId="{EB845F5F-7DD1-43A3-9EE9-C9BA360215FE}" type="presParOf" srcId="{3F1C3840-AFD5-4CD6-AE67-A4638A874934}" destId="{0CC949B0-A2FF-48A8-85AF-EC88F664AA6E}" srcOrd="2" destOrd="0" presId="urn:microsoft.com/office/officeart/2005/8/layout/orgChart1"/>
    <dgm:cxn modelId="{0E8E84ED-BF7B-41BC-B3CB-019246ABAE11}" type="presParOf" srcId="{1F1F8240-557C-42F4-B2B1-B9A96063C6C9}" destId="{E119934E-DEEB-4DB6-911E-0C30628E5943}" srcOrd="8" destOrd="0" presId="urn:microsoft.com/office/officeart/2005/8/layout/orgChart1"/>
    <dgm:cxn modelId="{F4C357B5-FEAC-45A0-B358-2923AA44FDEA}" type="presParOf" srcId="{1F1F8240-557C-42F4-B2B1-B9A96063C6C9}" destId="{1A5B5AB9-725C-4ED2-9453-0883A2F6BD30}" srcOrd="9" destOrd="0" presId="urn:microsoft.com/office/officeart/2005/8/layout/orgChart1"/>
    <dgm:cxn modelId="{130F04F0-A2AF-41E0-AD90-C30B41EA74F4}" type="presParOf" srcId="{1A5B5AB9-725C-4ED2-9453-0883A2F6BD30}" destId="{162ED030-1D2E-4558-8546-A96219C252E0}" srcOrd="0" destOrd="0" presId="urn:microsoft.com/office/officeart/2005/8/layout/orgChart1"/>
    <dgm:cxn modelId="{B5AD225C-ED8E-4D49-A027-0F8F3E95AB3E}" type="presParOf" srcId="{162ED030-1D2E-4558-8546-A96219C252E0}" destId="{D2005A4A-E610-4DEF-B36A-3E4BDF40F910}" srcOrd="0" destOrd="0" presId="urn:microsoft.com/office/officeart/2005/8/layout/orgChart1"/>
    <dgm:cxn modelId="{E1054F96-5E3E-41FA-815D-4EC57C0F256F}" type="presParOf" srcId="{162ED030-1D2E-4558-8546-A96219C252E0}" destId="{0D1705D3-CDB3-44B9-B886-6A0FE92962F6}" srcOrd="1" destOrd="0" presId="urn:microsoft.com/office/officeart/2005/8/layout/orgChart1"/>
    <dgm:cxn modelId="{32BF67FF-07A8-4FB1-9748-9707285FFE2F}" type="presParOf" srcId="{1A5B5AB9-725C-4ED2-9453-0883A2F6BD30}" destId="{E13BF036-C448-492A-B462-2BB1620293CF}" srcOrd="1" destOrd="0" presId="urn:microsoft.com/office/officeart/2005/8/layout/orgChart1"/>
    <dgm:cxn modelId="{FFC9A5D5-4850-4E20-B09C-37B566986F5B}" type="presParOf" srcId="{E13BF036-C448-492A-B462-2BB1620293CF}" destId="{09D9C0F4-797B-4E12-A92A-24E901E65AA6}" srcOrd="0" destOrd="0" presId="urn:microsoft.com/office/officeart/2005/8/layout/orgChart1"/>
    <dgm:cxn modelId="{C90D3229-6E86-4F4D-B955-052F7E1D7B05}" type="presParOf" srcId="{E13BF036-C448-492A-B462-2BB1620293CF}" destId="{E781BCE6-27F2-4EF6-8554-F8A3BE6D28B4}" srcOrd="1" destOrd="0" presId="urn:microsoft.com/office/officeart/2005/8/layout/orgChart1"/>
    <dgm:cxn modelId="{45FE4461-7041-492E-ADBF-FB95EB6B51D1}" type="presParOf" srcId="{E781BCE6-27F2-4EF6-8554-F8A3BE6D28B4}" destId="{9E5E8BF3-19B3-423D-8D45-578652C7A6F8}" srcOrd="0" destOrd="0" presId="urn:microsoft.com/office/officeart/2005/8/layout/orgChart1"/>
    <dgm:cxn modelId="{BCEE0903-EDF6-491D-998C-39E793A7A484}" type="presParOf" srcId="{9E5E8BF3-19B3-423D-8D45-578652C7A6F8}" destId="{1B743B3E-D27B-4950-92D1-2A1F06282336}" srcOrd="0" destOrd="0" presId="urn:microsoft.com/office/officeart/2005/8/layout/orgChart1"/>
    <dgm:cxn modelId="{871681BF-A062-4E94-9B34-715F8A7B97C0}" type="presParOf" srcId="{9E5E8BF3-19B3-423D-8D45-578652C7A6F8}" destId="{35C7D81A-8D92-424F-B9E3-DFEBECECE9AC}" srcOrd="1" destOrd="0" presId="urn:microsoft.com/office/officeart/2005/8/layout/orgChart1"/>
    <dgm:cxn modelId="{C261B896-C7D0-42D8-A38C-FFDB30B176FD}" type="presParOf" srcId="{E781BCE6-27F2-4EF6-8554-F8A3BE6D28B4}" destId="{7923BF08-A61B-461B-A0CC-365760ECF25E}" srcOrd="1" destOrd="0" presId="urn:microsoft.com/office/officeart/2005/8/layout/orgChart1"/>
    <dgm:cxn modelId="{A65C317B-0B16-4408-8DF3-964791CD52AC}" type="presParOf" srcId="{E781BCE6-27F2-4EF6-8554-F8A3BE6D28B4}" destId="{428B146F-A610-4F08-A816-E9D50107F790}" srcOrd="2" destOrd="0" presId="urn:microsoft.com/office/officeart/2005/8/layout/orgChart1"/>
    <dgm:cxn modelId="{45343A6C-9C50-414E-9F55-4E094EC69BF9}" type="presParOf" srcId="{E13BF036-C448-492A-B462-2BB1620293CF}" destId="{3E986FA8-996C-4244-BF63-FCD342960C0B}" srcOrd="2" destOrd="0" presId="urn:microsoft.com/office/officeart/2005/8/layout/orgChart1"/>
    <dgm:cxn modelId="{8947514F-98ED-430D-B2C9-394109487AF9}" type="presParOf" srcId="{E13BF036-C448-492A-B462-2BB1620293CF}" destId="{D57AC572-677C-4165-9085-226894187FF0}" srcOrd="3" destOrd="0" presId="urn:microsoft.com/office/officeart/2005/8/layout/orgChart1"/>
    <dgm:cxn modelId="{E279E739-6802-46D2-9CB3-036572FB1208}" type="presParOf" srcId="{D57AC572-677C-4165-9085-226894187FF0}" destId="{41708A22-EAD0-4057-9602-CF8985C29E17}" srcOrd="0" destOrd="0" presId="urn:microsoft.com/office/officeart/2005/8/layout/orgChart1"/>
    <dgm:cxn modelId="{428834AC-BD21-47DA-96B0-6B33FF8730F3}" type="presParOf" srcId="{41708A22-EAD0-4057-9602-CF8985C29E17}" destId="{DC191EC1-0DF8-4033-9C3A-70877C7790CB}" srcOrd="0" destOrd="0" presId="urn:microsoft.com/office/officeart/2005/8/layout/orgChart1"/>
    <dgm:cxn modelId="{C36BAC80-28B5-4FE1-8639-1175128DCA6C}" type="presParOf" srcId="{41708A22-EAD0-4057-9602-CF8985C29E17}" destId="{68E9F565-1441-4B6D-AE44-DE6B34A65042}" srcOrd="1" destOrd="0" presId="urn:microsoft.com/office/officeart/2005/8/layout/orgChart1"/>
    <dgm:cxn modelId="{B0EF5D03-6FD8-4299-87FF-6AFE083AC7A0}" type="presParOf" srcId="{D57AC572-677C-4165-9085-226894187FF0}" destId="{049BA650-448A-4B1F-B574-F5A0D541E69C}" srcOrd="1" destOrd="0" presId="urn:microsoft.com/office/officeart/2005/8/layout/orgChart1"/>
    <dgm:cxn modelId="{76D100A1-CF59-4939-A390-6AECB0C38BFF}" type="presParOf" srcId="{D57AC572-677C-4165-9085-226894187FF0}" destId="{6F36EA56-87C0-436D-9E8E-CFC429448F93}" srcOrd="2" destOrd="0" presId="urn:microsoft.com/office/officeart/2005/8/layout/orgChart1"/>
    <dgm:cxn modelId="{AC670CD7-1A0B-40D0-81FF-C26E8E7D5EF6}" type="presParOf" srcId="{1A5B5AB9-725C-4ED2-9453-0883A2F6BD30}" destId="{2672317D-8A01-4E02-BE19-251177D3C4EF}" srcOrd="2" destOrd="0" presId="urn:microsoft.com/office/officeart/2005/8/layout/orgChart1"/>
    <dgm:cxn modelId="{E88BDD09-2FD9-466E-93E9-49067077B4D4}" type="presParOf" srcId="{1F1F8240-557C-42F4-B2B1-B9A96063C6C9}" destId="{5C0F0FD5-836B-40B4-936D-D8C30B7A47BE}" srcOrd="10" destOrd="0" presId="urn:microsoft.com/office/officeart/2005/8/layout/orgChart1"/>
    <dgm:cxn modelId="{1C55EF03-EF75-438E-B841-9BFBF99B94EA}" type="presParOf" srcId="{1F1F8240-557C-42F4-B2B1-B9A96063C6C9}" destId="{AE7B9DC7-7807-4F8F-8492-0D8E19924251}" srcOrd="11" destOrd="0" presId="urn:microsoft.com/office/officeart/2005/8/layout/orgChart1"/>
    <dgm:cxn modelId="{EA98ECCC-FEB7-49D6-BC10-DE04040127A9}" type="presParOf" srcId="{AE7B9DC7-7807-4F8F-8492-0D8E19924251}" destId="{093AD823-4345-407A-9D96-2AACF82EC93F}" srcOrd="0" destOrd="0" presId="urn:microsoft.com/office/officeart/2005/8/layout/orgChart1"/>
    <dgm:cxn modelId="{91396411-C288-44EA-8833-E603B039C927}" type="presParOf" srcId="{093AD823-4345-407A-9D96-2AACF82EC93F}" destId="{1DC21D7A-3443-4975-A764-40379F41F993}" srcOrd="0" destOrd="0" presId="urn:microsoft.com/office/officeart/2005/8/layout/orgChart1"/>
    <dgm:cxn modelId="{8CA61386-DA0C-438F-B235-51D778B33BC2}" type="presParOf" srcId="{093AD823-4345-407A-9D96-2AACF82EC93F}" destId="{07594127-D511-41AF-920F-D1CE95F76085}" srcOrd="1" destOrd="0" presId="urn:microsoft.com/office/officeart/2005/8/layout/orgChart1"/>
    <dgm:cxn modelId="{3DBCE066-5083-4A24-9A48-158322456AE2}" type="presParOf" srcId="{AE7B9DC7-7807-4F8F-8492-0D8E19924251}" destId="{3C12721D-D301-4809-B6C9-D95CF820EAD8}" srcOrd="1" destOrd="0" presId="urn:microsoft.com/office/officeart/2005/8/layout/orgChart1"/>
    <dgm:cxn modelId="{B18DD105-2AF4-4A6E-AB8B-65A1D14E17B8}" type="presParOf" srcId="{3C12721D-D301-4809-B6C9-D95CF820EAD8}" destId="{F38C28A7-5240-48CB-874F-74266F68BCD9}" srcOrd="0" destOrd="0" presId="urn:microsoft.com/office/officeart/2005/8/layout/orgChart1"/>
    <dgm:cxn modelId="{A1DDF6F0-311A-4527-AB22-566F28EC82EC}" type="presParOf" srcId="{3C12721D-D301-4809-B6C9-D95CF820EAD8}" destId="{CB1B7BF7-82E4-4267-8B4E-319D0203D3ED}" srcOrd="1" destOrd="0" presId="urn:microsoft.com/office/officeart/2005/8/layout/orgChart1"/>
    <dgm:cxn modelId="{72C0D492-95D4-4F46-8221-E1F9C50ED9A9}" type="presParOf" srcId="{CB1B7BF7-82E4-4267-8B4E-319D0203D3ED}" destId="{64B91D07-C112-4246-9A5E-4C13D3E8657D}" srcOrd="0" destOrd="0" presId="urn:microsoft.com/office/officeart/2005/8/layout/orgChart1"/>
    <dgm:cxn modelId="{10A0F3BB-36C0-4C98-AC20-19EAF07A81E0}" type="presParOf" srcId="{64B91D07-C112-4246-9A5E-4C13D3E8657D}" destId="{A3398402-3B21-4800-8A03-53437E1C2995}" srcOrd="0" destOrd="0" presId="urn:microsoft.com/office/officeart/2005/8/layout/orgChart1"/>
    <dgm:cxn modelId="{951271F3-AD46-4BC1-BEE2-191027AB305F}" type="presParOf" srcId="{64B91D07-C112-4246-9A5E-4C13D3E8657D}" destId="{5C619107-E23E-48C1-9BE8-B74C9F2C7EF3}" srcOrd="1" destOrd="0" presId="urn:microsoft.com/office/officeart/2005/8/layout/orgChart1"/>
    <dgm:cxn modelId="{22662A2E-7A78-43DA-B2A1-BDFDC19D7631}" type="presParOf" srcId="{CB1B7BF7-82E4-4267-8B4E-319D0203D3ED}" destId="{E3527323-604F-4BD8-B53E-924688909D7D}" srcOrd="1" destOrd="0" presId="urn:microsoft.com/office/officeart/2005/8/layout/orgChart1"/>
    <dgm:cxn modelId="{4F9C1553-06BB-4717-830B-1A75606B9AFE}" type="presParOf" srcId="{CB1B7BF7-82E4-4267-8B4E-319D0203D3ED}" destId="{C806D2EA-3FF6-43D1-9757-ED65961CF778}" srcOrd="2" destOrd="0" presId="urn:microsoft.com/office/officeart/2005/8/layout/orgChart1"/>
    <dgm:cxn modelId="{49524E46-9CBD-4E81-8A56-797617BF04A1}" type="presParOf" srcId="{3C12721D-D301-4809-B6C9-D95CF820EAD8}" destId="{6A7AF3B6-367A-4244-989E-D48E9498445C}" srcOrd="2" destOrd="0" presId="urn:microsoft.com/office/officeart/2005/8/layout/orgChart1"/>
    <dgm:cxn modelId="{D8D73F79-25EC-4FA0-A36E-756542E47840}" type="presParOf" srcId="{3C12721D-D301-4809-B6C9-D95CF820EAD8}" destId="{5B8886FD-88CB-4431-BA64-28E9765E5D83}" srcOrd="3" destOrd="0" presId="urn:microsoft.com/office/officeart/2005/8/layout/orgChart1"/>
    <dgm:cxn modelId="{652B83C5-2940-4CA9-A383-B105939E4C93}" type="presParOf" srcId="{5B8886FD-88CB-4431-BA64-28E9765E5D83}" destId="{8F77D1EF-CC76-4B0C-9E71-55A98BE44304}" srcOrd="0" destOrd="0" presId="urn:microsoft.com/office/officeart/2005/8/layout/orgChart1"/>
    <dgm:cxn modelId="{B16739FA-C905-424E-BF8B-C3DE74833613}" type="presParOf" srcId="{8F77D1EF-CC76-4B0C-9E71-55A98BE44304}" destId="{7D0A1B9C-655A-48BE-8D4E-93D647C4ADFE}" srcOrd="0" destOrd="0" presId="urn:microsoft.com/office/officeart/2005/8/layout/orgChart1"/>
    <dgm:cxn modelId="{50CC2322-123E-4664-ACA4-9563379203FE}" type="presParOf" srcId="{8F77D1EF-CC76-4B0C-9E71-55A98BE44304}" destId="{8E8FB50B-7FEF-4E9C-89BE-9B2C876B19EE}" srcOrd="1" destOrd="0" presId="urn:microsoft.com/office/officeart/2005/8/layout/orgChart1"/>
    <dgm:cxn modelId="{1091EC2D-1EC0-4854-B517-E247C127F27C}" type="presParOf" srcId="{5B8886FD-88CB-4431-BA64-28E9765E5D83}" destId="{5287A2D9-2276-4F2B-B76A-97384C048814}" srcOrd="1" destOrd="0" presId="urn:microsoft.com/office/officeart/2005/8/layout/orgChart1"/>
    <dgm:cxn modelId="{73AEFB8D-F641-4D0C-BB29-0A5C20AC4EC3}" type="presParOf" srcId="{5B8886FD-88CB-4431-BA64-28E9765E5D83}" destId="{5F19883D-FB4E-44E2-B5F4-CE7160F10EED}" srcOrd="2" destOrd="0" presId="urn:microsoft.com/office/officeart/2005/8/layout/orgChart1"/>
    <dgm:cxn modelId="{250B5483-2CF7-41F6-8957-D5DC78184C7D}" type="presParOf" srcId="{3C12721D-D301-4809-B6C9-D95CF820EAD8}" destId="{08CCCCC8-6125-4C39-9CDA-884D4D1AAB55}" srcOrd="4" destOrd="0" presId="urn:microsoft.com/office/officeart/2005/8/layout/orgChart1"/>
    <dgm:cxn modelId="{396D06A6-6CDC-4886-ABF1-1BE5C6633070}" type="presParOf" srcId="{3C12721D-D301-4809-B6C9-D95CF820EAD8}" destId="{4E3594EB-EFBE-4E07-8E3E-D51E4EFC41DC}" srcOrd="5" destOrd="0" presId="urn:microsoft.com/office/officeart/2005/8/layout/orgChart1"/>
    <dgm:cxn modelId="{2D164B81-B73F-49F4-8589-1139371BF447}" type="presParOf" srcId="{4E3594EB-EFBE-4E07-8E3E-D51E4EFC41DC}" destId="{490007C4-0C2A-47D0-97F8-4C6380E46BAA}" srcOrd="0" destOrd="0" presId="urn:microsoft.com/office/officeart/2005/8/layout/orgChart1"/>
    <dgm:cxn modelId="{4FE4D94B-9184-4FD9-A29D-2CDB941AC312}" type="presParOf" srcId="{490007C4-0C2A-47D0-97F8-4C6380E46BAA}" destId="{4AF82DAB-E56F-442A-BB01-4A5CEB96F0E8}" srcOrd="0" destOrd="0" presId="urn:microsoft.com/office/officeart/2005/8/layout/orgChart1"/>
    <dgm:cxn modelId="{D1811261-9BD6-4803-95CB-44A16059B4DD}" type="presParOf" srcId="{490007C4-0C2A-47D0-97F8-4C6380E46BAA}" destId="{65BAD26A-F856-4F4E-B711-A66C8B7C2852}" srcOrd="1" destOrd="0" presId="urn:microsoft.com/office/officeart/2005/8/layout/orgChart1"/>
    <dgm:cxn modelId="{ADDB7315-DB7B-400D-B1FF-28AE181E6620}" type="presParOf" srcId="{4E3594EB-EFBE-4E07-8E3E-D51E4EFC41DC}" destId="{C4597CA9-C360-4DF8-B0F4-2397CF6D0825}" srcOrd="1" destOrd="0" presId="urn:microsoft.com/office/officeart/2005/8/layout/orgChart1"/>
    <dgm:cxn modelId="{97ACABF9-D796-4A5D-9CE1-D90BA6CFA7B0}" type="presParOf" srcId="{4E3594EB-EFBE-4E07-8E3E-D51E4EFC41DC}" destId="{77A4500C-49B4-452D-B499-0E6D61320FA8}" srcOrd="2" destOrd="0" presId="urn:microsoft.com/office/officeart/2005/8/layout/orgChart1"/>
    <dgm:cxn modelId="{29023B43-D67E-4709-B4FB-858E7C83B966}" type="presParOf" srcId="{AE7B9DC7-7807-4F8F-8492-0D8E19924251}" destId="{A22373BC-F9CF-4566-9F00-0C789EE91433}" srcOrd="2" destOrd="0" presId="urn:microsoft.com/office/officeart/2005/8/layout/orgChart1"/>
    <dgm:cxn modelId="{E782D9B7-0E56-444A-B3F3-20A113F89013}" type="presParOf" srcId="{E8A66F27-6864-4044-BCB8-CEC7431A020A}" destId="{65EB99D4-8536-414C-BC23-348FB49F6B9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CCCCC8-6125-4C39-9CDA-884D4D1AAB55}">
      <dsp:nvSpPr>
        <dsp:cNvPr id="0" name=""/>
        <dsp:cNvSpPr/>
      </dsp:nvSpPr>
      <dsp:spPr>
        <a:xfrm>
          <a:off x="9626097" y="2414082"/>
          <a:ext cx="234665" cy="29411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41145"/>
              </a:lnTo>
              <a:lnTo>
                <a:pt x="234665" y="2941145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7AF3B6-367A-4244-989E-D48E9498445C}">
      <dsp:nvSpPr>
        <dsp:cNvPr id="0" name=""/>
        <dsp:cNvSpPr/>
      </dsp:nvSpPr>
      <dsp:spPr>
        <a:xfrm>
          <a:off x="9626097" y="2414082"/>
          <a:ext cx="234665" cy="18303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0393"/>
              </a:lnTo>
              <a:lnTo>
                <a:pt x="234665" y="1830393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8C28A7-5240-48CB-874F-74266F68BCD9}">
      <dsp:nvSpPr>
        <dsp:cNvPr id="0" name=""/>
        <dsp:cNvSpPr/>
      </dsp:nvSpPr>
      <dsp:spPr>
        <a:xfrm>
          <a:off x="9626097" y="2414082"/>
          <a:ext cx="234665" cy="7196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9642"/>
              </a:lnTo>
              <a:lnTo>
                <a:pt x="234665" y="719642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0F0FD5-836B-40B4-936D-D8C30B7A47BE}">
      <dsp:nvSpPr>
        <dsp:cNvPr id="0" name=""/>
        <dsp:cNvSpPr/>
      </dsp:nvSpPr>
      <dsp:spPr>
        <a:xfrm>
          <a:off x="5519444" y="1303331"/>
          <a:ext cx="4732428" cy="3285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266"/>
              </a:lnTo>
              <a:lnTo>
                <a:pt x="4732428" y="164266"/>
              </a:lnTo>
              <a:lnTo>
                <a:pt x="4732428" y="32853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986FA8-996C-4244-BF63-FCD342960C0B}">
      <dsp:nvSpPr>
        <dsp:cNvPr id="0" name=""/>
        <dsp:cNvSpPr/>
      </dsp:nvSpPr>
      <dsp:spPr>
        <a:xfrm>
          <a:off x="7733126" y="2414082"/>
          <a:ext cx="234665" cy="18303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0393"/>
              </a:lnTo>
              <a:lnTo>
                <a:pt x="234665" y="1830393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D9C0F4-797B-4E12-A92A-24E901E65AA6}">
      <dsp:nvSpPr>
        <dsp:cNvPr id="0" name=""/>
        <dsp:cNvSpPr/>
      </dsp:nvSpPr>
      <dsp:spPr>
        <a:xfrm>
          <a:off x="7733126" y="2414082"/>
          <a:ext cx="234665" cy="7196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9642"/>
              </a:lnTo>
              <a:lnTo>
                <a:pt x="234665" y="719642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19934E-DEEB-4DB6-911E-0C30628E5943}">
      <dsp:nvSpPr>
        <dsp:cNvPr id="0" name=""/>
        <dsp:cNvSpPr/>
      </dsp:nvSpPr>
      <dsp:spPr>
        <a:xfrm>
          <a:off x="5519444" y="1303331"/>
          <a:ext cx="2839457" cy="3285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266"/>
              </a:lnTo>
              <a:lnTo>
                <a:pt x="2839457" y="164266"/>
              </a:lnTo>
              <a:lnTo>
                <a:pt x="2839457" y="32853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D5C185-FAAB-4115-8014-D29D6986EC6D}">
      <dsp:nvSpPr>
        <dsp:cNvPr id="0" name=""/>
        <dsp:cNvSpPr/>
      </dsp:nvSpPr>
      <dsp:spPr>
        <a:xfrm>
          <a:off x="5840154" y="2414082"/>
          <a:ext cx="234665" cy="29411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41145"/>
              </a:lnTo>
              <a:lnTo>
                <a:pt x="234665" y="2941145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40C086-6F1E-4443-8E0C-386AF2376B1F}">
      <dsp:nvSpPr>
        <dsp:cNvPr id="0" name=""/>
        <dsp:cNvSpPr/>
      </dsp:nvSpPr>
      <dsp:spPr>
        <a:xfrm>
          <a:off x="5840154" y="2414082"/>
          <a:ext cx="234665" cy="18303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0393"/>
              </a:lnTo>
              <a:lnTo>
                <a:pt x="234665" y="1830393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628628-4C2F-44D7-93A8-82134BD66040}">
      <dsp:nvSpPr>
        <dsp:cNvPr id="0" name=""/>
        <dsp:cNvSpPr/>
      </dsp:nvSpPr>
      <dsp:spPr>
        <a:xfrm>
          <a:off x="5840154" y="2414082"/>
          <a:ext cx="234665" cy="7196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9642"/>
              </a:lnTo>
              <a:lnTo>
                <a:pt x="234665" y="719642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05D231-0303-4DF9-94C5-5BE771914D90}">
      <dsp:nvSpPr>
        <dsp:cNvPr id="0" name=""/>
        <dsp:cNvSpPr/>
      </dsp:nvSpPr>
      <dsp:spPr>
        <a:xfrm>
          <a:off x="5519444" y="1303331"/>
          <a:ext cx="946485" cy="3285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266"/>
              </a:lnTo>
              <a:lnTo>
                <a:pt x="946485" y="164266"/>
              </a:lnTo>
              <a:lnTo>
                <a:pt x="946485" y="32853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DE60ED-7F1C-46D6-B56F-BC115D92A63C}">
      <dsp:nvSpPr>
        <dsp:cNvPr id="0" name=""/>
        <dsp:cNvSpPr/>
      </dsp:nvSpPr>
      <dsp:spPr>
        <a:xfrm>
          <a:off x="3947183" y="2414082"/>
          <a:ext cx="234665" cy="29411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41145"/>
              </a:lnTo>
              <a:lnTo>
                <a:pt x="234665" y="2941145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FF77E5-6E10-4865-BA24-9DF5ECDD7FBE}">
      <dsp:nvSpPr>
        <dsp:cNvPr id="0" name=""/>
        <dsp:cNvSpPr/>
      </dsp:nvSpPr>
      <dsp:spPr>
        <a:xfrm>
          <a:off x="3947183" y="2414082"/>
          <a:ext cx="234665" cy="18303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0393"/>
              </a:lnTo>
              <a:lnTo>
                <a:pt x="234665" y="1830393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EB0A70-4875-4957-B061-B3C579C635B1}">
      <dsp:nvSpPr>
        <dsp:cNvPr id="0" name=""/>
        <dsp:cNvSpPr/>
      </dsp:nvSpPr>
      <dsp:spPr>
        <a:xfrm>
          <a:off x="3947183" y="2414082"/>
          <a:ext cx="234665" cy="7196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9642"/>
              </a:lnTo>
              <a:lnTo>
                <a:pt x="234665" y="719642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765EF5-ED2C-4367-BA53-FB1191635EA9}">
      <dsp:nvSpPr>
        <dsp:cNvPr id="0" name=""/>
        <dsp:cNvSpPr/>
      </dsp:nvSpPr>
      <dsp:spPr>
        <a:xfrm>
          <a:off x="4572958" y="1303331"/>
          <a:ext cx="946485" cy="328532"/>
        </a:xfrm>
        <a:custGeom>
          <a:avLst/>
          <a:gdLst/>
          <a:ahLst/>
          <a:cxnLst/>
          <a:rect l="0" t="0" r="0" b="0"/>
          <a:pathLst>
            <a:path>
              <a:moveTo>
                <a:pt x="946485" y="0"/>
              </a:moveTo>
              <a:lnTo>
                <a:pt x="946485" y="164266"/>
              </a:lnTo>
              <a:lnTo>
                <a:pt x="0" y="164266"/>
              </a:lnTo>
              <a:lnTo>
                <a:pt x="0" y="32853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0423F4-EF3A-4B88-BFD5-5A1C22E1733C}">
      <dsp:nvSpPr>
        <dsp:cNvPr id="0" name=""/>
        <dsp:cNvSpPr/>
      </dsp:nvSpPr>
      <dsp:spPr>
        <a:xfrm>
          <a:off x="2054211" y="2414082"/>
          <a:ext cx="234665" cy="18303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0393"/>
              </a:lnTo>
              <a:lnTo>
                <a:pt x="234665" y="1830393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1DBAC8-73A5-4952-A7D0-8332CAAF0897}">
      <dsp:nvSpPr>
        <dsp:cNvPr id="0" name=""/>
        <dsp:cNvSpPr/>
      </dsp:nvSpPr>
      <dsp:spPr>
        <a:xfrm>
          <a:off x="2054211" y="2414082"/>
          <a:ext cx="234665" cy="7196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9642"/>
              </a:lnTo>
              <a:lnTo>
                <a:pt x="234665" y="719642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D0DA9E-00DD-47AF-B4AD-54549151BBF5}">
      <dsp:nvSpPr>
        <dsp:cNvPr id="0" name=""/>
        <dsp:cNvSpPr/>
      </dsp:nvSpPr>
      <dsp:spPr>
        <a:xfrm>
          <a:off x="2679987" y="1303331"/>
          <a:ext cx="2839457" cy="328532"/>
        </a:xfrm>
        <a:custGeom>
          <a:avLst/>
          <a:gdLst/>
          <a:ahLst/>
          <a:cxnLst/>
          <a:rect l="0" t="0" r="0" b="0"/>
          <a:pathLst>
            <a:path>
              <a:moveTo>
                <a:pt x="2839457" y="0"/>
              </a:moveTo>
              <a:lnTo>
                <a:pt x="2839457" y="164266"/>
              </a:lnTo>
              <a:lnTo>
                <a:pt x="0" y="164266"/>
              </a:lnTo>
              <a:lnTo>
                <a:pt x="0" y="32853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3861A4-2AA8-4DFF-9251-2B518F0870B8}">
      <dsp:nvSpPr>
        <dsp:cNvPr id="0" name=""/>
        <dsp:cNvSpPr/>
      </dsp:nvSpPr>
      <dsp:spPr>
        <a:xfrm>
          <a:off x="161240" y="2414082"/>
          <a:ext cx="234665" cy="29411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41145"/>
              </a:lnTo>
              <a:lnTo>
                <a:pt x="234665" y="2941145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3E1AC3-E139-41F5-8CEF-602AB4530AC6}">
      <dsp:nvSpPr>
        <dsp:cNvPr id="0" name=""/>
        <dsp:cNvSpPr/>
      </dsp:nvSpPr>
      <dsp:spPr>
        <a:xfrm>
          <a:off x="161240" y="2414082"/>
          <a:ext cx="234665" cy="18303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0393"/>
              </a:lnTo>
              <a:lnTo>
                <a:pt x="234665" y="1830393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51A63E-1C18-445B-935E-32CE1A497DA3}">
      <dsp:nvSpPr>
        <dsp:cNvPr id="0" name=""/>
        <dsp:cNvSpPr/>
      </dsp:nvSpPr>
      <dsp:spPr>
        <a:xfrm>
          <a:off x="161240" y="2414082"/>
          <a:ext cx="234665" cy="7196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9642"/>
              </a:lnTo>
              <a:lnTo>
                <a:pt x="234665" y="719642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CCD438-6D9F-4962-A856-7EC0142D0D0D}">
      <dsp:nvSpPr>
        <dsp:cNvPr id="0" name=""/>
        <dsp:cNvSpPr/>
      </dsp:nvSpPr>
      <dsp:spPr>
        <a:xfrm>
          <a:off x="787015" y="1303331"/>
          <a:ext cx="4732428" cy="328532"/>
        </a:xfrm>
        <a:custGeom>
          <a:avLst/>
          <a:gdLst/>
          <a:ahLst/>
          <a:cxnLst/>
          <a:rect l="0" t="0" r="0" b="0"/>
          <a:pathLst>
            <a:path>
              <a:moveTo>
                <a:pt x="4732428" y="0"/>
              </a:moveTo>
              <a:lnTo>
                <a:pt x="4732428" y="164266"/>
              </a:lnTo>
              <a:lnTo>
                <a:pt x="0" y="164266"/>
              </a:lnTo>
              <a:lnTo>
                <a:pt x="0" y="32853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D2DD7E-11DF-47F1-8020-485863A2736E}">
      <dsp:nvSpPr>
        <dsp:cNvPr id="0" name=""/>
        <dsp:cNvSpPr/>
      </dsp:nvSpPr>
      <dsp:spPr>
        <a:xfrm>
          <a:off x="4737224" y="521111"/>
          <a:ext cx="1564439" cy="7822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fr-FR" sz="1500" kern="1200"/>
            <a:t>Project ColorGlasses</a:t>
          </a:r>
        </a:p>
      </dsp:txBody>
      <dsp:txXfrm>
        <a:off x="4737224" y="521111"/>
        <a:ext cx="1564439" cy="782219"/>
      </dsp:txXfrm>
    </dsp:sp>
    <dsp:sp modelId="{C46C0691-9355-4B96-8E46-84892C93F669}">
      <dsp:nvSpPr>
        <dsp:cNvPr id="0" name=""/>
        <dsp:cNvSpPr/>
      </dsp:nvSpPr>
      <dsp:spPr>
        <a:xfrm>
          <a:off x="4796" y="1631863"/>
          <a:ext cx="1564439" cy="7822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500" kern="1200" dirty="0"/>
            <a:t>ID: 1.0 Project Initiation</a:t>
          </a:r>
          <a:endParaRPr lang="fr-FR" sz="1500" kern="1200" dirty="0"/>
        </a:p>
      </dsp:txBody>
      <dsp:txXfrm>
        <a:off x="4796" y="1631863"/>
        <a:ext cx="1564439" cy="782219"/>
      </dsp:txXfrm>
    </dsp:sp>
    <dsp:sp modelId="{795DEF40-FE85-422E-8A99-BFB989A4BE0A}">
      <dsp:nvSpPr>
        <dsp:cNvPr id="0" name=""/>
        <dsp:cNvSpPr/>
      </dsp:nvSpPr>
      <dsp:spPr>
        <a:xfrm>
          <a:off x="395906" y="2742615"/>
          <a:ext cx="1564439" cy="7822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500" kern="1200"/>
            <a:t>ID: 1.1 Project Kickoff</a:t>
          </a:r>
          <a:endParaRPr lang="fr-FR" sz="1500" kern="1200"/>
        </a:p>
      </dsp:txBody>
      <dsp:txXfrm>
        <a:off x="395906" y="2742615"/>
        <a:ext cx="1564439" cy="782219"/>
      </dsp:txXfrm>
    </dsp:sp>
    <dsp:sp modelId="{1FA8AAF5-A8F9-4027-A591-26C65982A7E9}">
      <dsp:nvSpPr>
        <dsp:cNvPr id="0" name=""/>
        <dsp:cNvSpPr/>
      </dsp:nvSpPr>
      <dsp:spPr>
        <a:xfrm>
          <a:off x="395906" y="3853367"/>
          <a:ext cx="1564439" cy="7822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500" kern="1200"/>
            <a:t>ID: 1.2 Market Research</a:t>
          </a:r>
          <a:endParaRPr lang="fr-FR" sz="1500" kern="1200"/>
        </a:p>
      </dsp:txBody>
      <dsp:txXfrm>
        <a:off x="395906" y="3853367"/>
        <a:ext cx="1564439" cy="782219"/>
      </dsp:txXfrm>
    </dsp:sp>
    <dsp:sp modelId="{69AAA0B0-4127-4783-9371-E2252203B43B}">
      <dsp:nvSpPr>
        <dsp:cNvPr id="0" name=""/>
        <dsp:cNvSpPr/>
      </dsp:nvSpPr>
      <dsp:spPr>
        <a:xfrm>
          <a:off x="395906" y="4964118"/>
          <a:ext cx="1564439" cy="7822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500" kern="1200"/>
            <a:t>ID: 1.3 Project Charter</a:t>
          </a:r>
          <a:endParaRPr lang="fr-FR" sz="1500" kern="1200"/>
        </a:p>
      </dsp:txBody>
      <dsp:txXfrm>
        <a:off x="395906" y="4964118"/>
        <a:ext cx="1564439" cy="782219"/>
      </dsp:txXfrm>
    </dsp:sp>
    <dsp:sp modelId="{9FA23B70-CE77-4CE5-ACC5-A8A851CDB9E3}">
      <dsp:nvSpPr>
        <dsp:cNvPr id="0" name=""/>
        <dsp:cNvSpPr/>
      </dsp:nvSpPr>
      <dsp:spPr>
        <a:xfrm>
          <a:off x="1897767" y="1631863"/>
          <a:ext cx="1564439" cy="7822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500" kern="1200"/>
            <a:t>ID: 2.0 Design Phase</a:t>
          </a:r>
          <a:endParaRPr lang="fr-FR" sz="1500" kern="1200"/>
        </a:p>
      </dsp:txBody>
      <dsp:txXfrm>
        <a:off x="1897767" y="1631863"/>
        <a:ext cx="1564439" cy="782219"/>
      </dsp:txXfrm>
    </dsp:sp>
    <dsp:sp modelId="{D0B765CC-590F-4408-90F5-A1C556CBD5B1}">
      <dsp:nvSpPr>
        <dsp:cNvPr id="0" name=""/>
        <dsp:cNvSpPr/>
      </dsp:nvSpPr>
      <dsp:spPr>
        <a:xfrm>
          <a:off x="2288877" y="2742615"/>
          <a:ext cx="1564439" cy="7822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500" kern="1200"/>
            <a:t>ID: 2.1 Product Design Specifications</a:t>
          </a:r>
          <a:endParaRPr lang="fr-FR" sz="1500" kern="1200"/>
        </a:p>
      </dsp:txBody>
      <dsp:txXfrm>
        <a:off x="2288877" y="2742615"/>
        <a:ext cx="1564439" cy="782219"/>
      </dsp:txXfrm>
    </dsp:sp>
    <dsp:sp modelId="{855FB54F-A390-412F-B169-484012A52681}">
      <dsp:nvSpPr>
        <dsp:cNvPr id="0" name=""/>
        <dsp:cNvSpPr/>
      </dsp:nvSpPr>
      <dsp:spPr>
        <a:xfrm>
          <a:off x="2288877" y="3853367"/>
          <a:ext cx="1564439" cy="7822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500" kern="1200"/>
            <a:t>ID: 2.2 App Interface Design</a:t>
          </a:r>
          <a:endParaRPr lang="fr-FR" sz="1500" kern="1200"/>
        </a:p>
      </dsp:txBody>
      <dsp:txXfrm>
        <a:off x="2288877" y="3853367"/>
        <a:ext cx="1564439" cy="782219"/>
      </dsp:txXfrm>
    </dsp:sp>
    <dsp:sp modelId="{A1DB30CA-A2C6-4593-BD9B-5A016431E60F}">
      <dsp:nvSpPr>
        <dsp:cNvPr id="0" name=""/>
        <dsp:cNvSpPr/>
      </dsp:nvSpPr>
      <dsp:spPr>
        <a:xfrm>
          <a:off x="3790739" y="1631863"/>
          <a:ext cx="1564439" cy="7822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500" kern="1200"/>
            <a:t>ID: 3.0 Development Phase</a:t>
          </a:r>
          <a:endParaRPr lang="fr-FR" sz="1500" kern="1200"/>
        </a:p>
      </dsp:txBody>
      <dsp:txXfrm>
        <a:off x="3790739" y="1631863"/>
        <a:ext cx="1564439" cy="782219"/>
      </dsp:txXfrm>
    </dsp:sp>
    <dsp:sp modelId="{719945D7-5691-4652-A341-DC27462D6F0A}">
      <dsp:nvSpPr>
        <dsp:cNvPr id="0" name=""/>
        <dsp:cNvSpPr/>
      </dsp:nvSpPr>
      <dsp:spPr>
        <a:xfrm>
          <a:off x="4181849" y="2742615"/>
          <a:ext cx="1564439" cy="7822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500" kern="1200"/>
            <a:t>ID: 3.1 Hardware Prototyping</a:t>
          </a:r>
          <a:endParaRPr lang="fr-FR" sz="1500" kern="1200"/>
        </a:p>
      </dsp:txBody>
      <dsp:txXfrm>
        <a:off x="4181849" y="2742615"/>
        <a:ext cx="1564439" cy="782219"/>
      </dsp:txXfrm>
    </dsp:sp>
    <dsp:sp modelId="{EA641213-9EA2-4A5C-A69F-8F9A88613B25}">
      <dsp:nvSpPr>
        <dsp:cNvPr id="0" name=""/>
        <dsp:cNvSpPr/>
      </dsp:nvSpPr>
      <dsp:spPr>
        <a:xfrm>
          <a:off x="4181849" y="3853367"/>
          <a:ext cx="1564439" cy="7822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500" kern="1200" dirty="0"/>
            <a:t>ID: 3.2 App Development</a:t>
          </a:r>
          <a:endParaRPr lang="fr-FR" sz="1500" kern="1200" dirty="0"/>
        </a:p>
      </dsp:txBody>
      <dsp:txXfrm>
        <a:off x="4181849" y="3853367"/>
        <a:ext cx="1564439" cy="782219"/>
      </dsp:txXfrm>
    </dsp:sp>
    <dsp:sp modelId="{7EAC56DE-7503-41F8-89F9-F5B47AE5CC6F}">
      <dsp:nvSpPr>
        <dsp:cNvPr id="0" name=""/>
        <dsp:cNvSpPr/>
      </dsp:nvSpPr>
      <dsp:spPr>
        <a:xfrm>
          <a:off x="4181849" y="4964118"/>
          <a:ext cx="1564439" cy="7822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MX" sz="1500" kern="1200" dirty="0"/>
            <a:t>ID: 3.3 Bluetooth </a:t>
          </a:r>
          <a:r>
            <a:rPr lang="es-MX" sz="1500" kern="1200" dirty="0" err="1"/>
            <a:t>Integration</a:t>
          </a:r>
          <a:endParaRPr lang="fr-FR" sz="1500" kern="1200" dirty="0"/>
        </a:p>
      </dsp:txBody>
      <dsp:txXfrm>
        <a:off x="4181849" y="4964118"/>
        <a:ext cx="1564439" cy="782219"/>
      </dsp:txXfrm>
    </dsp:sp>
    <dsp:sp modelId="{93556A80-865A-4B53-9FA0-D4C37582BBE2}">
      <dsp:nvSpPr>
        <dsp:cNvPr id="0" name=""/>
        <dsp:cNvSpPr/>
      </dsp:nvSpPr>
      <dsp:spPr>
        <a:xfrm>
          <a:off x="5683710" y="1631863"/>
          <a:ext cx="1564439" cy="7822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500" kern="1200"/>
            <a:t>ID: 4.0 Testing Phase</a:t>
          </a:r>
          <a:endParaRPr lang="fr-FR" sz="1500" kern="1200"/>
        </a:p>
      </dsp:txBody>
      <dsp:txXfrm>
        <a:off x="5683710" y="1631863"/>
        <a:ext cx="1564439" cy="782219"/>
      </dsp:txXfrm>
    </dsp:sp>
    <dsp:sp modelId="{5D505BE6-5B2F-42AF-BFA4-408FF554CA62}">
      <dsp:nvSpPr>
        <dsp:cNvPr id="0" name=""/>
        <dsp:cNvSpPr/>
      </dsp:nvSpPr>
      <dsp:spPr>
        <a:xfrm>
          <a:off x="6074820" y="2742615"/>
          <a:ext cx="1564439" cy="7822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500" kern="1200"/>
            <a:t>ID: 4.1 Recruit Testers</a:t>
          </a:r>
          <a:endParaRPr lang="fr-FR" sz="1500" kern="1200"/>
        </a:p>
      </dsp:txBody>
      <dsp:txXfrm>
        <a:off x="6074820" y="2742615"/>
        <a:ext cx="1564439" cy="782219"/>
      </dsp:txXfrm>
    </dsp:sp>
    <dsp:sp modelId="{E823E4F1-3612-4C66-8766-07EB1921B791}">
      <dsp:nvSpPr>
        <dsp:cNvPr id="0" name=""/>
        <dsp:cNvSpPr/>
      </dsp:nvSpPr>
      <dsp:spPr>
        <a:xfrm>
          <a:off x="6074820" y="3853367"/>
          <a:ext cx="1564439" cy="7822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500" kern="1200"/>
            <a:t>ID: 4.2 User Testing</a:t>
          </a:r>
          <a:endParaRPr lang="fr-FR" sz="1500" kern="1200"/>
        </a:p>
      </dsp:txBody>
      <dsp:txXfrm>
        <a:off x="6074820" y="3853367"/>
        <a:ext cx="1564439" cy="782219"/>
      </dsp:txXfrm>
    </dsp:sp>
    <dsp:sp modelId="{260BDF6F-6B24-4C8A-93BD-345944D079E2}">
      <dsp:nvSpPr>
        <dsp:cNvPr id="0" name=""/>
        <dsp:cNvSpPr/>
      </dsp:nvSpPr>
      <dsp:spPr>
        <a:xfrm>
          <a:off x="6074820" y="4964118"/>
          <a:ext cx="1564439" cy="7822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500" kern="1200"/>
            <a:t>ID: 4.3 Feedback Analysis</a:t>
          </a:r>
          <a:endParaRPr lang="fr-FR" sz="1500" kern="1200"/>
        </a:p>
      </dsp:txBody>
      <dsp:txXfrm>
        <a:off x="6074820" y="4964118"/>
        <a:ext cx="1564439" cy="782219"/>
      </dsp:txXfrm>
    </dsp:sp>
    <dsp:sp modelId="{D2005A4A-E610-4DEF-B36A-3E4BDF40F910}">
      <dsp:nvSpPr>
        <dsp:cNvPr id="0" name=""/>
        <dsp:cNvSpPr/>
      </dsp:nvSpPr>
      <dsp:spPr>
        <a:xfrm>
          <a:off x="7576682" y="1631863"/>
          <a:ext cx="1564439" cy="7822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500" kern="1200"/>
            <a:t>ID: 5.0 Marketing Phase</a:t>
          </a:r>
          <a:endParaRPr lang="fr-FR" sz="1500" kern="1200"/>
        </a:p>
      </dsp:txBody>
      <dsp:txXfrm>
        <a:off x="7576682" y="1631863"/>
        <a:ext cx="1564439" cy="782219"/>
      </dsp:txXfrm>
    </dsp:sp>
    <dsp:sp modelId="{1B743B3E-D27B-4950-92D1-2A1F06282336}">
      <dsp:nvSpPr>
        <dsp:cNvPr id="0" name=""/>
        <dsp:cNvSpPr/>
      </dsp:nvSpPr>
      <dsp:spPr>
        <a:xfrm>
          <a:off x="7967792" y="2742615"/>
          <a:ext cx="1564439" cy="7822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500" kern="1200"/>
            <a:t>ID: 5.1 Pre-launch Campaign</a:t>
          </a:r>
          <a:endParaRPr lang="fr-FR" sz="1500" kern="1200"/>
        </a:p>
      </dsp:txBody>
      <dsp:txXfrm>
        <a:off x="7967792" y="2742615"/>
        <a:ext cx="1564439" cy="782219"/>
      </dsp:txXfrm>
    </dsp:sp>
    <dsp:sp modelId="{DC191EC1-0DF8-4033-9C3A-70877C7790CB}">
      <dsp:nvSpPr>
        <dsp:cNvPr id="0" name=""/>
        <dsp:cNvSpPr/>
      </dsp:nvSpPr>
      <dsp:spPr>
        <a:xfrm>
          <a:off x="7967792" y="3853367"/>
          <a:ext cx="1564439" cy="7822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500" kern="1200"/>
            <a:t>ID: 5.2 Social Media &amp; Influencer Outreach</a:t>
          </a:r>
          <a:endParaRPr lang="fr-FR" sz="1500" kern="1200"/>
        </a:p>
      </dsp:txBody>
      <dsp:txXfrm>
        <a:off x="7967792" y="3853367"/>
        <a:ext cx="1564439" cy="782219"/>
      </dsp:txXfrm>
    </dsp:sp>
    <dsp:sp modelId="{1DC21D7A-3443-4975-A764-40379F41F993}">
      <dsp:nvSpPr>
        <dsp:cNvPr id="0" name=""/>
        <dsp:cNvSpPr/>
      </dsp:nvSpPr>
      <dsp:spPr>
        <a:xfrm>
          <a:off x="9469653" y="1631863"/>
          <a:ext cx="1564439" cy="7822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500" kern="1200"/>
            <a:t>ID: 6.0 Launch Phase</a:t>
          </a:r>
          <a:endParaRPr lang="fr-FR" sz="1500" kern="1200"/>
        </a:p>
      </dsp:txBody>
      <dsp:txXfrm>
        <a:off x="9469653" y="1631863"/>
        <a:ext cx="1564439" cy="782219"/>
      </dsp:txXfrm>
    </dsp:sp>
    <dsp:sp modelId="{A3398402-3B21-4800-8A03-53437E1C2995}">
      <dsp:nvSpPr>
        <dsp:cNvPr id="0" name=""/>
        <dsp:cNvSpPr/>
      </dsp:nvSpPr>
      <dsp:spPr>
        <a:xfrm>
          <a:off x="9860763" y="2742615"/>
          <a:ext cx="1564439" cy="7822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500" kern="1200"/>
            <a:t>ID: 6.1 Final Product Adjustments</a:t>
          </a:r>
          <a:endParaRPr lang="fr-FR" sz="1500" kern="1200"/>
        </a:p>
      </dsp:txBody>
      <dsp:txXfrm>
        <a:off x="9860763" y="2742615"/>
        <a:ext cx="1564439" cy="782219"/>
      </dsp:txXfrm>
    </dsp:sp>
    <dsp:sp modelId="{7D0A1B9C-655A-48BE-8D4E-93D647C4ADFE}">
      <dsp:nvSpPr>
        <dsp:cNvPr id="0" name=""/>
        <dsp:cNvSpPr/>
      </dsp:nvSpPr>
      <dsp:spPr>
        <a:xfrm>
          <a:off x="9860763" y="3853367"/>
          <a:ext cx="1564439" cy="7822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500" kern="1200"/>
            <a:t>ID: 6.2 Final Testing</a:t>
          </a:r>
          <a:endParaRPr lang="fr-FR" sz="1500" kern="1200"/>
        </a:p>
      </dsp:txBody>
      <dsp:txXfrm>
        <a:off x="9860763" y="3853367"/>
        <a:ext cx="1564439" cy="782219"/>
      </dsp:txXfrm>
    </dsp:sp>
    <dsp:sp modelId="{4AF82DAB-E56F-442A-BB01-4A5CEB96F0E8}">
      <dsp:nvSpPr>
        <dsp:cNvPr id="0" name=""/>
        <dsp:cNvSpPr/>
      </dsp:nvSpPr>
      <dsp:spPr>
        <a:xfrm>
          <a:off x="9860763" y="4964118"/>
          <a:ext cx="1564439" cy="7822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500" kern="1200" dirty="0"/>
            <a:t>ID: 6.3 Launch Preparations</a:t>
          </a:r>
          <a:endParaRPr lang="fr-FR" sz="1500" kern="1200" dirty="0"/>
        </a:p>
      </dsp:txBody>
      <dsp:txXfrm>
        <a:off x="9860763" y="4964118"/>
        <a:ext cx="1564439" cy="7822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E8F68A-9617-C093-7620-D053D805AD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90E6C13-0AD6-A671-7F26-C43FC39FF4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D7B674-715E-619D-C7A3-D5E5CA6DA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9D6DB-1E1D-4E40-AB18-EADCD29C924D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8E7027-FD2F-CDF5-AE67-2AB07DC6B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A08CF21-1483-335A-4632-C8CCEAA27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2C24E-7B8F-416B-B5AA-893170C0BF7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7811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17A846-8A63-BBC4-CE88-42006C33B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E6BE4C7-4E5B-DD27-DFEF-09C4D6ED69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114A7B7-D1D0-B003-35E6-98CAEB77B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9D6DB-1E1D-4E40-AB18-EADCD29C924D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97FDCC1-D6F5-1F53-8A82-5A5852EFB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D6D87E-BA0A-EF66-D339-7A6B6B794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2C24E-7B8F-416B-B5AA-893170C0BF7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3962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77E7A69-4E03-8921-11AA-A9C1E88855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BF2A314-4049-5F5E-DB14-C5D9BAFF05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52DD615-409F-9E86-B58F-4E32A7249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9D6DB-1E1D-4E40-AB18-EADCD29C924D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02A438F-1659-6BF0-7A5F-D33B3798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E8E6316-D02D-A412-A958-3F6938D95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2C24E-7B8F-416B-B5AA-893170C0BF7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9283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D5BFB8-1B41-F418-849E-75FAEF3F2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3A3E7A-000F-483B-FCEA-AB7F1476F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4B04DB-2E50-D20B-3787-9DDFA366E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9D6DB-1E1D-4E40-AB18-EADCD29C924D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9D2B7A4-5478-CC3A-2306-2F93FE90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415C01-3C24-B953-88CB-5FA231143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2C24E-7B8F-416B-B5AA-893170C0BF7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743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A9F591-0570-50A6-5DF8-73A96F73D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F5E116C-C174-A9B0-0064-2657249C78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05A314E-662E-CA8A-B9C7-6A9F804AB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9D6DB-1E1D-4E40-AB18-EADCD29C924D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A16D06-4665-BBC1-4C8B-8BEEB819B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8089D6-F460-6174-7B97-6CCDB1086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2C24E-7B8F-416B-B5AA-893170C0BF7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2168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465CBC-9A40-8C06-0412-810F30BAE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82E6F6-1813-E752-133B-040289107D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CA1BC13-A824-E413-FA9A-290950E60B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9A98FA8-A7A3-16A3-744E-B66F4807E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9D6DB-1E1D-4E40-AB18-EADCD29C924D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D36E484-9199-324B-CC1A-8D1827316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21C6B54-52E1-C0B2-FCAF-17BF9CBE8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2C24E-7B8F-416B-B5AA-893170C0BF7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981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8E0B43-E6C8-2487-FC95-6E95A73BC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4BD67D-193C-DB43-B717-398D41A9E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C7BDACE-F0D3-77C7-47CA-E4577CFD75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B96408D-DD7B-0C07-2E43-E9DAAB11A2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5F0B3D2-0D86-0D10-8EE0-FBA12191FF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7A7D133-28EC-78AC-FF51-59BBAA411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9D6DB-1E1D-4E40-AB18-EADCD29C924D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71ACEA6-96FF-D449-AD0D-91493B61E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89C3C1A-5560-BEF7-04BB-9E564382F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2C24E-7B8F-416B-B5AA-893170C0BF7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4922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DF7E62-CFE3-8014-9913-BF08AA6FE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0240D80-D597-01B1-2C6C-C43D9F3B5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9D6DB-1E1D-4E40-AB18-EADCD29C924D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EC65C69-7F69-B984-ED39-248289A76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AF9CA5C-A4D4-2710-17D8-AB1E03657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2C24E-7B8F-416B-B5AA-893170C0BF7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1674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AACB1BF-7E37-A07E-7220-BA12A42F6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9D6DB-1E1D-4E40-AB18-EADCD29C924D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58C58C6-0C0D-7EEA-7F60-211B7D485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7DE0A3A-45E9-1D2D-DFF2-7C6568FA6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2C24E-7B8F-416B-B5AA-893170C0BF7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7451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EF91BF-B381-DD4E-1CE1-98ED8FAC7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F68E2F-396B-62CF-1D16-24FFE56CE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92A9A4B-8A6F-02BD-D99A-93E51F4B69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E6E45E1-B45D-9FBD-5B17-1F52BBE73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9D6DB-1E1D-4E40-AB18-EADCD29C924D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670BC8E-7F62-A299-627D-318C404B8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1E31732-B8C7-2735-17C3-A840F37C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2C24E-7B8F-416B-B5AA-893170C0BF7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5734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D9621E-DD86-AC93-0B7B-79C57094A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8FF2C50-844E-6728-25B2-612C08055F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4E0E665-E951-024F-43EA-3208329F8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C7F8AC3-E4F2-1C2E-F152-168603163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9D6DB-1E1D-4E40-AB18-EADCD29C924D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2087752-27CC-645C-D833-265D4E6FD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AEBBA7-A4C8-6A55-1587-3730DC37E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2C24E-7B8F-416B-B5AA-893170C0BF7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3625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5164722-3DE2-342A-55B3-F10E93D96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D9DD68-A151-47D2-7374-DA9E7F6E9A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BEF9E58-ECC7-0BCB-1E8C-FF5FE9AB97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89D6DB-1E1D-4E40-AB18-EADCD29C924D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56C4E0F-7261-DB7A-38D1-18A8B8411F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6AE7D8A-B0B6-352F-637A-6C0E0103C1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F2C24E-7B8F-416B-B5AA-893170C0BF7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9012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rike.com/workspace.htm?acc=6622171#/folder/1530465110/timeline3?viewId=322863534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 descr="Différentes lunettes de soleil sur des réservations">
            <a:extLst>
              <a:ext uri="{FF2B5EF4-FFF2-40B4-BE49-F238E27FC236}">
                <a16:creationId xmlns:a16="http://schemas.microsoft.com/office/drawing/2014/main" id="{B1562EEE-E275-C890-DA66-57FB1F8D76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1" r="-1" b="6337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92CA685-D8ED-0845-61E9-E4C17ED86C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s-MX" sz="6600">
                <a:solidFill>
                  <a:schemeClr val="bg1"/>
                </a:solidFill>
              </a:rPr>
              <a:t>Color Glasses </a:t>
            </a:r>
            <a:br>
              <a:rPr lang="es-MX" sz="6600">
                <a:solidFill>
                  <a:schemeClr val="bg1"/>
                </a:solidFill>
              </a:rPr>
            </a:br>
            <a:r>
              <a:rPr lang="es-MX" sz="6600">
                <a:solidFill>
                  <a:schemeClr val="bg1"/>
                </a:solidFill>
              </a:rPr>
              <a:t>Project Management</a:t>
            </a:r>
            <a:endParaRPr lang="fr-FR" sz="6600">
              <a:solidFill>
                <a:schemeClr val="bg1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1129361-F8D0-5042-35A4-9FFE4D5795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s-MX">
                <a:solidFill>
                  <a:schemeClr val="bg1"/>
                </a:solidFill>
              </a:rPr>
              <a:t>By Camaleon Inc. (Fariba-Gerard-David)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39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981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Petits pains de pâtisserie sur une boîte en bois">
            <a:extLst>
              <a:ext uri="{FF2B5EF4-FFF2-40B4-BE49-F238E27FC236}">
                <a16:creationId xmlns:a16="http://schemas.microsoft.com/office/drawing/2014/main" id="{47BAB3E3-BDFB-3762-2F6B-2931165EFD7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" b="155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580A502-4F71-DF6F-181E-31224B89D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Thank you for your attention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6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679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028727F1-E910-DCD6-1F3F-4A520EA83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Back-Up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3918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E38FF9-4A64-8540-6142-0DB90D360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932160" cy="1325563"/>
          </a:xfrm>
        </p:spPr>
        <p:txBody>
          <a:bodyPr/>
          <a:lstStyle/>
          <a:p>
            <a:r>
              <a:rPr lang="es-MX" dirty="0"/>
              <a:t>Project </a:t>
            </a:r>
            <a:r>
              <a:rPr lang="es-MX" dirty="0" err="1"/>
              <a:t>Charter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054A3AF-9F27-9625-8511-1FC29A8D1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453" y="192504"/>
            <a:ext cx="6847409" cy="621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292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4B43D15-634A-A144-C132-095D55CEC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264" y="202465"/>
            <a:ext cx="7454751" cy="613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06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87782AC-1673-5AC1-F0C0-1D8D7C4A4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204" y="290074"/>
            <a:ext cx="8535591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58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929E5A-BCCD-8A17-9242-2D6D7EC7F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420" y="211216"/>
            <a:ext cx="3154378" cy="784665"/>
          </a:xfrm>
        </p:spPr>
        <p:txBody>
          <a:bodyPr/>
          <a:lstStyle/>
          <a:p>
            <a:r>
              <a:rPr lang="es-MX"/>
              <a:t>RACI - Table</a:t>
            </a:r>
            <a:endParaRPr lang="fr-FR" dirty="0"/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CB7893F5-2F5A-4DF9-DDCA-695783ECE619}"/>
              </a:ext>
            </a:extLst>
          </p:cNvPr>
          <p:cNvGraphicFramePr>
            <a:graphicFrameLocks noGrp="1"/>
          </p:cNvGraphicFramePr>
          <p:nvPr/>
        </p:nvGraphicFramePr>
        <p:xfrm>
          <a:off x="912579" y="1339166"/>
          <a:ext cx="10366842" cy="4554647"/>
        </p:xfrm>
        <a:graphic>
          <a:graphicData uri="http://schemas.openxmlformats.org/drawingml/2006/table">
            <a:tbl>
              <a:tblPr/>
              <a:tblGrid>
                <a:gridCol w="559789">
                  <a:extLst>
                    <a:ext uri="{9D8B030D-6E8A-4147-A177-3AD203B41FA5}">
                      <a16:colId xmlns:a16="http://schemas.microsoft.com/office/drawing/2014/main" val="1661699892"/>
                    </a:ext>
                  </a:extLst>
                </a:gridCol>
                <a:gridCol w="2056145">
                  <a:extLst>
                    <a:ext uri="{9D8B030D-6E8A-4147-A177-3AD203B41FA5}">
                      <a16:colId xmlns:a16="http://schemas.microsoft.com/office/drawing/2014/main" val="2094147437"/>
                    </a:ext>
                  </a:extLst>
                </a:gridCol>
                <a:gridCol w="861212">
                  <a:extLst>
                    <a:ext uri="{9D8B030D-6E8A-4147-A177-3AD203B41FA5}">
                      <a16:colId xmlns:a16="http://schemas.microsoft.com/office/drawing/2014/main" val="2437733102"/>
                    </a:ext>
                  </a:extLst>
                </a:gridCol>
                <a:gridCol w="861212">
                  <a:extLst>
                    <a:ext uri="{9D8B030D-6E8A-4147-A177-3AD203B41FA5}">
                      <a16:colId xmlns:a16="http://schemas.microsoft.com/office/drawing/2014/main" val="2199259079"/>
                    </a:ext>
                  </a:extLst>
                </a:gridCol>
                <a:gridCol w="861212">
                  <a:extLst>
                    <a:ext uri="{9D8B030D-6E8A-4147-A177-3AD203B41FA5}">
                      <a16:colId xmlns:a16="http://schemas.microsoft.com/office/drawing/2014/main" val="3760978280"/>
                    </a:ext>
                  </a:extLst>
                </a:gridCol>
                <a:gridCol w="861212">
                  <a:extLst>
                    <a:ext uri="{9D8B030D-6E8A-4147-A177-3AD203B41FA5}">
                      <a16:colId xmlns:a16="http://schemas.microsoft.com/office/drawing/2014/main" val="1597121854"/>
                    </a:ext>
                  </a:extLst>
                </a:gridCol>
                <a:gridCol w="861212">
                  <a:extLst>
                    <a:ext uri="{9D8B030D-6E8A-4147-A177-3AD203B41FA5}">
                      <a16:colId xmlns:a16="http://schemas.microsoft.com/office/drawing/2014/main" val="1411756256"/>
                    </a:ext>
                  </a:extLst>
                </a:gridCol>
                <a:gridCol w="861212">
                  <a:extLst>
                    <a:ext uri="{9D8B030D-6E8A-4147-A177-3AD203B41FA5}">
                      <a16:colId xmlns:a16="http://schemas.microsoft.com/office/drawing/2014/main" val="3386492914"/>
                    </a:ext>
                  </a:extLst>
                </a:gridCol>
                <a:gridCol w="861212">
                  <a:extLst>
                    <a:ext uri="{9D8B030D-6E8A-4147-A177-3AD203B41FA5}">
                      <a16:colId xmlns:a16="http://schemas.microsoft.com/office/drawing/2014/main" val="3735859022"/>
                    </a:ext>
                  </a:extLst>
                </a:gridCol>
                <a:gridCol w="861212">
                  <a:extLst>
                    <a:ext uri="{9D8B030D-6E8A-4147-A177-3AD203B41FA5}">
                      <a16:colId xmlns:a16="http://schemas.microsoft.com/office/drawing/2014/main" val="3778100049"/>
                    </a:ext>
                  </a:extLst>
                </a:gridCol>
                <a:gridCol w="861212">
                  <a:extLst>
                    <a:ext uri="{9D8B030D-6E8A-4147-A177-3AD203B41FA5}">
                      <a16:colId xmlns:a16="http://schemas.microsoft.com/office/drawing/2014/main" val="1706549316"/>
                    </a:ext>
                  </a:extLst>
                </a:gridCol>
              </a:tblGrid>
              <a:tr h="506071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WBS ID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Task Name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Steering Committee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Core Team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Sponsor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D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Project Manager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Product Designer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Hardware Engineer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Developer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Marketing Specialist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Testers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233241"/>
                  </a:ext>
                </a:extLst>
              </a:tr>
              <a:tr h="253036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ID1.1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Project Kickoff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5158689"/>
                  </a:ext>
                </a:extLst>
              </a:tr>
              <a:tr h="253036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ID1.2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Market Research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3697856"/>
                  </a:ext>
                </a:extLst>
              </a:tr>
              <a:tr h="253036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ID1.3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Project Charter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6317631"/>
                  </a:ext>
                </a:extLst>
              </a:tr>
              <a:tr h="253036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ID2.1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Product Design Specifications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807870"/>
                  </a:ext>
                </a:extLst>
              </a:tr>
              <a:tr h="253036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ID2.2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Interface Design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3217486"/>
                  </a:ext>
                </a:extLst>
              </a:tr>
              <a:tr h="253036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ID3.1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Hardware Prototyping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5680017"/>
                  </a:ext>
                </a:extLst>
              </a:tr>
              <a:tr h="253036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ID3.2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 Development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5695181"/>
                  </a:ext>
                </a:extLst>
              </a:tr>
              <a:tr h="253036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ID3.3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Bluetooth-Glasses Integration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3259563"/>
                  </a:ext>
                </a:extLst>
              </a:tr>
              <a:tr h="253036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ID4.1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Recruit Testers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4282065"/>
                  </a:ext>
                </a:extLst>
              </a:tr>
              <a:tr h="253036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ID4.2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User Testing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8746340"/>
                  </a:ext>
                </a:extLst>
              </a:tr>
              <a:tr h="253036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ID4.3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Feedback Analysis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5220652"/>
                  </a:ext>
                </a:extLst>
              </a:tr>
              <a:tr h="253036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ID5.1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Pre-launch Campaign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8710696"/>
                  </a:ext>
                </a:extLst>
              </a:tr>
              <a:tr h="253036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ID5.2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Social Media Outreach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7175797"/>
                  </a:ext>
                </a:extLst>
              </a:tr>
              <a:tr h="253036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ID6.1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Final Product Adjustments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84975"/>
                  </a:ext>
                </a:extLst>
              </a:tr>
              <a:tr h="253036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ID6.2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Final Testing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779495"/>
                  </a:ext>
                </a:extLst>
              </a:tr>
              <a:tr h="253036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ID6.3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Launch Preparations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15404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1943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D5112121-7B3C-47F2-024D-931E2E0B4F9D}"/>
              </a:ext>
            </a:extLst>
          </p:cNvPr>
          <p:cNvGraphicFramePr/>
          <p:nvPr/>
        </p:nvGraphicFramePr>
        <p:xfrm>
          <a:off x="459181" y="590550"/>
          <a:ext cx="11429999" cy="6267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re 4">
            <a:extLst>
              <a:ext uri="{FF2B5EF4-FFF2-40B4-BE49-F238E27FC236}">
                <a16:creationId xmlns:a16="http://schemas.microsoft.com/office/drawing/2014/main" id="{95910340-F2F4-FDDC-74F0-A6BD8E0B9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752850" cy="854075"/>
          </a:xfrm>
        </p:spPr>
        <p:txBody>
          <a:bodyPr>
            <a:normAutofit fontScale="90000"/>
          </a:bodyPr>
          <a:lstStyle/>
          <a:p>
            <a:r>
              <a:rPr lang="es-MX" dirty="0"/>
              <a:t>WBS – Project Color </a:t>
            </a:r>
            <a:r>
              <a:rPr lang="es-MX" dirty="0" err="1"/>
              <a:t>Glasses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67826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8B3692-DFD0-CA59-41A8-439BA5FAC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868786" cy="1325563"/>
          </a:xfrm>
        </p:spPr>
        <p:txBody>
          <a:bodyPr/>
          <a:lstStyle/>
          <a:p>
            <a:r>
              <a:rPr lang="es-MX" dirty="0"/>
              <a:t>Gantt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5D270DA-2BE1-B618-110A-07109BEBB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429" y="1495425"/>
            <a:ext cx="9114396" cy="499745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5315882-AEB8-0720-AD39-4D9A5FCB8CCC}"/>
              </a:ext>
            </a:extLst>
          </p:cNvPr>
          <p:cNvSpPr txBox="1"/>
          <p:nvPr/>
        </p:nvSpPr>
        <p:spPr>
          <a:xfrm>
            <a:off x="3528635" y="498468"/>
            <a:ext cx="6097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https://www.wrike.com/workspace.htm?acc=6622171#/folder/1530465110/timeline3?viewId=322863534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9877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641226-8E19-AF04-E736-845B7EEE6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Risk</a:t>
            </a:r>
            <a:r>
              <a:rPr lang="es-MX" dirty="0"/>
              <a:t> Management Matrix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A24BF9D-9D1C-97C3-F139-BD5CEF839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276" y="1690688"/>
            <a:ext cx="9995851" cy="459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91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5EF24C-10C8-26FC-1047-009728519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[Project </a:t>
            </a:r>
            <a:r>
              <a:rPr lang="es-MX" b="1" dirty="0" err="1"/>
              <a:t>Charter</a:t>
            </a:r>
            <a:r>
              <a:rPr lang="es-MX" b="1" dirty="0"/>
              <a:t>]         </a:t>
            </a:r>
            <a:r>
              <a:rPr lang="es-MX" sz="32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What</a:t>
            </a:r>
            <a:r>
              <a:rPr lang="es-MX" sz="32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MX" sz="32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is</a:t>
            </a:r>
            <a:r>
              <a:rPr lang="es-MX" sz="32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MX" sz="32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our</a:t>
            </a:r>
            <a:r>
              <a:rPr lang="es-MX" sz="32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Project </a:t>
            </a:r>
            <a:r>
              <a:rPr lang="es-MX" sz="32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about</a:t>
            </a:r>
            <a:r>
              <a:rPr lang="es-MX" sz="32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?</a:t>
            </a:r>
            <a:endParaRPr lang="fr-FR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Oval 2">
            <a:extLst>
              <a:ext uri="{FF2B5EF4-FFF2-40B4-BE49-F238E27FC236}">
                <a16:creationId xmlns:a16="http://schemas.microsoft.com/office/drawing/2014/main" id="{B24029D8-EA4D-A63D-8797-EE63FCEC864E}"/>
              </a:ext>
            </a:extLst>
          </p:cNvPr>
          <p:cNvSpPr/>
          <p:nvPr/>
        </p:nvSpPr>
        <p:spPr>
          <a:xfrm>
            <a:off x="483694" y="2991057"/>
            <a:ext cx="5073159" cy="190531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Deliverables:</a:t>
            </a:r>
            <a:endParaRPr kumimoji="0" lang="fa-I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Functional prototype of color-changing glasses.</a:t>
            </a:r>
            <a:endParaRPr kumimoji="0" lang="fa-I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Mobile app for color control.</a:t>
            </a:r>
          </a:p>
        </p:txBody>
      </p:sp>
      <p:sp>
        <p:nvSpPr>
          <p:cNvPr id="5" name="Oval 5">
            <a:extLst>
              <a:ext uri="{FF2B5EF4-FFF2-40B4-BE49-F238E27FC236}">
                <a16:creationId xmlns:a16="http://schemas.microsoft.com/office/drawing/2014/main" id="{EAE31AE7-2A99-03DB-9D06-42E24388C7CB}"/>
              </a:ext>
            </a:extLst>
          </p:cNvPr>
          <p:cNvSpPr/>
          <p:nvPr/>
        </p:nvSpPr>
        <p:spPr>
          <a:xfrm>
            <a:off x="2870343" y="4760567"/>
            <a:ext cx="6451313" cy="200070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Project Scope</a:t>
            </a:r>
            <a:endParaRPr lang="fa-IR" sz="2000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Within</a:t>
            </a:r>
            <a:r>
              <a:rPr lang="en-US" sz="2000" dirty="0">
                <a:solidFill>
                  <a:schemeClr val="tx1"/>
                </a:solidFill>
              </a:rPr>
              <a:t> Scope: Designing the glasses and mobile app.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Out</a:t>
            </a:r>
            <a:r>
              <a:rPr lang="en-US" sz="2000" dirty="0">
                <a:solidFill>
                  <a:schemeClr val="tx1"/>
                </a:solidFill>
              </a:rPr>
              <a:t> of Scope: Long-term maintenance and AR functionality.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9E9F1E0-07BC-376C-AE4F-47848C68F471}"/>
              </a:ext>
            </a:extLst>
          </p:cNvPr>
          <p:cNvSpPr txBox="1"/>
          <p:nvPr/>
        </p:nvSpPr>
        <p:spPr>
          <a:xfrm>
            <a:off x="523860" y="1899149"/>
            <a:ext cx="254526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/>
              <a:t>Project:</a:t>
            </a:r>
            <a:r>
              <a:rPr lang="en-US" dirty="0"/>
              <a:t> </a:t>
            </a:r>
          </a:p>
          <a:p>
            <a:r>
              <a:rPr 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Color Glasses</a:t>
            </a:r>
            <a:endParaRPr lang="en-US" sz="20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DF1CDEDF-2E8D-C61D-85FE-7A898FE36E0B}"/>
              </a:ext>
            </a:extLst>
          </p:cNvPr>
          <p:cNvSpPr txBox="1"/>
          <p:nvPr/>
        </p:nvSpPr>
        <p:spPr>
          <a:xfrm>
            <a:off x="3241139" y="1665494"/>
            <a:ext cx="37985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chemeClr val="accent2"/>
                </a:solidFill>
              </a:rPr>
              <a:t>Goal:</a:t>
            </a:r>
            <a:r>
              <a:rPr lang="en-US" sz="2400" dirty="0"/>
              <a:t> </a:t>
            </a:r>
            <a:r>
              <a:rPr lang="en-US" sz="2400" i="1" dirty="0"/>
              <a:t>Develop glasses that can change color to match outfits and preferences</a:t>
            </a:r>
            <a:r>
              <a:rPr lang="en-US" sz="2400" dirty="0"/>
              <a:t>.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0D0831E2-3058-28FB-8913-1485D329BB0C}"/>
              </a:ext>
            </a:extLst>
          </p:cNvPr>
          <p:cNvSpPr txBox="1"/>
          <p:nvPr/>
        </p:nvSpPr>
        <p:spPr>
          <a:xfrm>
            <a:off x="7101581" y="1607461"/>
            <a:ext cx="44401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Why is this project </a:t>
            </a:r>
            <a:r>
              <a:rPr lang="en-US" sz="2400" b="1" dirty="0">
                <a:solidFill>
                  <a:schemeClr val="accent4"/>
                </a:solidFill>
              </a:rPr>
              <a:t>important</a:t>
            </a:r>
            <a:r>
              <a:rPr lang="en-US" sz="2400" dirty="0"/>
              <a:t>? Growing demand for innovative fashion-tech solutions.</a:t>
            </a:r>
          </a:p>
        </p:txBody>
      </p:sp>
      <p:sp>
        <p:nvSpPr>
          <p:cNvPr id="9" name="Oval 1">
            <a:extLst>
              <a:ext uri="{FF2B5EF4-FFF2-40B4-BE49-F238E27FC236}">
                <a16:creationId xmlns:a16="http://schemas.microsoft.com/office/drawing/2014/main" id="{849F2251-F6AB-EC7E-1F7B-C6947AF96322}"/>
              </a:ext>
            </a:extLst>
          </p:cNvPr>
          <p:cNvSpPr/>
          <p:nvPr/>
        </p:nvSpPr>
        <p:spPr>
          <a:xfrm>
            <a:off x="6808781" y="2892444"/>
            <a:ext cx="4901876" cy="210253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Success Criteria: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Launch product within the agreed timeline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Achieve 80% positive feedback on color features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191BED42-9F16-0F38-2DEA-F5AD3B5DA18A}"/>
              </a:ext>
            </a:extLst>
          </p:cNvPr>
          <p:cNvCxnSpPr/>
          <p:nvPr/>
        </p:nvCxnSpPr>
        <p:spPr>
          <a:xfrm>
            <a:off x="3087230" y="1765081"/>
            <a:ext cx="0" cy="10338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E250F313-DC11-25A7-0FF2-1F730A31DB67}"/>
              </a:ext>
            </a:extLst>
          </p:cNvPr>
          <p:cNvCxnSpPr/>
          <p:nvPr/>
        </p:nvCxnSpPr>
        <p:spPr>
          <a:xfrm>
            <a:off x="7039644" y="1690688"/>
            <a:ext cx="0" cy="10338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568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4E1015D-F032-C178-BE25-61E438F00427}"/>
              </a:ext>
            </a:extLst>
          </p:cNvPr>
          <p:cNvSpPr txBox="1"/>
          <p:nvPr/>
        </p:nvSpPr>
        <p:spPr>
          <a:xfrm>
            <a:off x="676496" y="395626"/>
            <a:ext cx="291773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Timeline, Budget, and Risks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C1A2235-1FC8-EC1A-9E84-F297A02DEF6D}"/>
              </a:ext>
            </a:extLst>
          </p:cNvPr>
          <p:cNvSpPr/>
          <p:nvPr/>
        </p:nvSpPr>
        <p:spPr>
          <a:xfrm>
            <a:off x="3877325" y="154672"/>
            <a:ext cx="4217292" cy="361104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Budget: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Material costs: $50,000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App development: $20,000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Testing: $15,000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7046884-4738-E668-A87B-13784141B248}"/>
              </a:ext>
            </a:extLst>
          </p:cNvPr>
          <p:cNvSpPr/>
          <p:nvPr/>
        </p:nvSpPr>
        <p:spPr>
          <a:xfrm>
            <a:off x="45938" y="2535455"/>
            <a:ext cx="4447765" cy="369885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Key Milestones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Material research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Prototype development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App design and testing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Product launch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6149702-9A04-5BD2-2F76-16B8D556BF73}"/>
              </a:ext>
            </a:extLst>
          </p:cNvPr>
          <p:cNvSpPr/>
          <p:nvPr/>
        </p:nvSpPr>
        <p:spPr>
          <a:xfrm>
            <a:off x="7106971" y="3018942"/>
            <a:ext cx="4801829" cy="383905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Risks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Technical challenges in material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Competition from rival brands.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App bugs affecting user experience.</a:t>
            </a:r>
          </a:p>
        </p:txBody>
      </p:sp>
      <p:pic>
        <p:nvPicPr>
          <p:cNvPr id="6" name="Image 5" descr="Une image contenant Animation, dessin humoristique, Dessin animé, illustration&#10;&#10;Description générée automatiquement">
            <a:extLst>
              <a:ext uri="{FF2B5EF4-FFF2-40B4-BE49-F238E27FC236}">
                <a16:creationId xmlns:a16="http://schemas.microsoft.com/office/drawing/2014/main" id="{62575A3B-67E6-A7A3-BE46-4AF27670B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699" y="4384880"/>
            <a:ext cx="2599906" cy="155689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Image 7" descr="Une image contenant dessin, Dessin d’enfant, illustration, clipart&#10;&#10;Description générée automatiquement">
            <a:extLst>
              <a:ext uri="{FF2B5EF4-FFF2-40B4-BE49-F238E27FC236}">
                <a16:creationId xmlns:a16="http://schemas.microsoft.com/office/drawing/2014/main" id="{28B3109F-1B29-266A-A52A-354EFB486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117" y="246383"/>
            <a:ext cx="1544999" cy="154499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Image 9" descr="Une image contenant dessin humoristique, capture d’écran&#10;&#10;Description générée automatiquement">
            <a:extLst>
              <a:ext uri="{FF2B5EF4-FFF2-40B4-BE49-F238E27FC236}">
                <a16:creationId xmlns:a16="http://schemas.microsoft.com/office/drawing/2014/main" id="{6D111A6F-42C5-F322-3480-B6A89353D4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983" y="1775147"/>
            <a:ext cx="2583410" cy="152061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017600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1890DE-881E-A160-2750-695C8E9F5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Gantt Chart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BE2FDE-65AD-3BFE-7B40-9CB6F77D0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62" y="2598279"/>
            <a:ext cx="2148809" cy="1064224"/>
          </a:xfrm>
        </p:spPr>
        <p:txBody>
          <a:bodyPr>
            <a:normAutofit lnSpcReduction="10000"/>
          </a:bodyPr>
          <a:lstStyle/>
          <a:p>
            <a:r>
              <a:rPr lang="es-MX" sz="2400" dirty="0"/>
              <a:t>Project Management Plan</a:t>
            </a:r>
            <a:endParaRPr lang="fr-FR" sz="2400" dirty="0"/>
          </a:p>
        </p:txBody>
      </p:sp>
      <p:pic>
        <p:nvPicPr>
          <p:cNvPr id="5" name="Graphique 4" descr="Liste avec un remplissage uni">
            <a:extLst>
              <a:ext uri="{FF2B5EF4-FFF2-40B4-BE49-F238E27FC236}">
                <a16:creationId xmlns:a16="http://schemas.microsoft.com/office/drawing/2014/main" id="{29F69DDB-9F25-83A4-EE59-7EC95C0C4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4078" y="3510360"/>
            <a:ext cx="914400" cy="9144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D5642AC-BC2F-367A-1109-106E0C31BB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751"/>
          <a:stretch/>
        </p:blipFill>
        <p:spPr>
          <a:xfrm>
            <a:off x="3104113" y="1656398"/>
            <a:ext cx="2989032" cy="132556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4E171D3-28FA-826C-5401-9DA24202C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5775" y="4184809"/>
            <a:ext cx="2989033" cy="1602599"/>
          </a:xfrm>
          <a:prstGeom prst="rect">
            <a:avLst/>
          </a:prstGeom>
        </p:spPr>
      </p:pic>
      <p:pic>
        <p:nvPicPr>
          <p:cNvPr id="10" name="Graphique 9" descr="Ajouter avec un remplissage uni">
            <a:extLst>
              <a:ext uri="{FF2B5EF4-FFF2-40B4-BE49-F238E27FC236}">
                <a16:creationId xmlns:a16="http://schemas.microsoft.com/office/drawing/2014/main" id="{9A5ADCF6-08BF-C689-59FF-21109B2C4B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35557" y="3429000"/>
            <a:ext cx="331853" cy="331853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08003D34-C063-4D6A-52E1-85FD1B1DD554}"/>
              </a:ext>
            </a:extLst>
          </p:cNvPr>
          <p:cNvCxnSpPr>
            <a:endCxn id="6" idx="1"/>
          </p:cNvCxnSpPr>
          <p:nvPr/>
        </p:nvCxnSpPr>
        <p:spPr>
          <a:xfrm flipV="1">
            <a:off x="2085025" y="2319180"/>
            <a:ext cx="1019088" cy="33235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A2E76C68-ED72-BE8A-318D-74D7FEDE174B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998182" y="4109542"/>
            <a:ext cx="1167593" cy="87656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Espace réservé du contenu 3">
            <a:extLst>
              <a:ext uri="{FF2B5EF4-FFF2-40B4-BE49-F238E27FC236}">
                <a16:creationId xmlns:a16="http://schemas.microsoft.com/office/drawing/2014/main" id="{3526EDF1-923F-98E2-AE2D-0B5764BF45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4592" y="2470836"/>
            <a:ext cx="4346745" cy="238333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939607C2-019C-1D12-E5E5-709A94AF4CA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6093145" y="2319180"/>
            <a:ext cx="1104900" cy="73501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0746A412-AD2C-FF36-5F4F-3EEBCF7C47F6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6154808" y="4184809"/>
            <a:ext cx="1046092" cy="80130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73436337-1626-5983-1C33-A8940429C269}"/>
              </a:ext>
            </a:extLst>
          </p:cNvPr>
          <p:cNvSpPr txBox="1"/>
          <p:nvPr/>
        </p:nvSpPr>
        <p:spPr>
          <a:xfrm>
            <a:off x="4264183" y="1265138"/>
            <a:ext cx="986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RACI</a:t>
            </a:r>
            <a:endParaRPr lang="fr-FR" sz="24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9F80D67-BEC2-9640-1137-28135A16C1FB}"/>
              </a:ext>
            </a:extLst>
          </p:cNvPr>
          <p:cNvSpPr txBox="1"/>
          <p:nvPr/>
        </p:nvSpPr>
        <p:spPr>
          <a:xfrm>
            <a:off x="3305479" y="4123794"/>
            <a:ext cx="85233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2400" dirty="0"/>
              <a:t>WBS</a:t>
            </a:r>
            <a:endParaRPr lang="fr-FR" sz="2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9275294-2EA3-147A-1384-333EF35F269D}"/>
              </a:ext>
            </a:extLst>
          </p:cNvPr>
          <p:cNvSpPr txBox="1"/>
          <p:nvPr/>
        </p:nvSpPr>
        <p:spPr>
          <a:xfrm>
            <a:off x="8696390" y="1857514"/>
            <a:ext cx="1803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Gantt Chart</a:t>
            </a:r>
            <a:endParaRPr lang="fr-FR" sz="2400" dirty="0"/>
          </a:p>
        </p:txBody>
      </p:sp>
      <p:cxnSp>
        <p:nvCxnSpPr>
          <p:cNvPr id="13" name="Connecteur : en arc 12">
            <a:extLst>
              <a:ext uri="{FF2B5EF4-FFF2-40B4-BE49-F238E27FC236}">
                <a16:creationId xmlns:a16="http://schemas.microsoft.com/office/drawing/2014/main" id="{8D171A0E-FCEA-B82B-6F8D-27CA3D9B2D20}"/>
              </a:ext>
            </a:extLst>
          </p:cNvPr>
          <p:cNvCxnSpPr>
            <a:cxnSpLocks/>
            <a:stCxn id="8" idx="2"/>
          </p:cNvCxnSpPr>
          <p:nvPr/>
        </p:nvCxnSpPr>
        <p:spPr>
          <a:xfrm rot="16200000" flipH="1">
            <a:off x="5839487" y="4608212"/>
            <a:ext cx="540964" cy="2899355"/>
          </a:xfrm>
          <a:prstGeom prst="curvedConnector2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E6A02C1A-157E-BC83-D5E3-0990A0776293}"/>
              </a:ext>
            </a:extLst>
          </p:cNvPr>
          <p:cNvSpPr txBox="1"/>
          <p:nvPr/>
        </p:nvSpPr>
        <p:spPr>
          <a:xfrm>
            <a:off x="7813838" y="6031210"/>
            <a:ext cx="2036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/>
              <a:t>Phase-Based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245913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B9CC13-1097-02EE-D399-8F25C47B2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Gantt Chart - </a:t>
            </a:r>
            <a:r>
              <a:rPr lang="es-MX" dirty="0" err="1"/>
              <a:t>Phases</a:t>
            </a:r>
            <a:endParaRPr lang="fr-FR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AE14D890-621F-9F8A-21D7-0DD454EE7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953" y="1460500"/>
            <a:ext cx="9178093" cy="50323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5827383-DA44-21EB-1F1A-D308F6679ED0}"/>
              </a:ext>
            </a:extLst>
          </p:cNvPr>
          <p:cNvSpPr txBox="1"/>
          <p:nvPr/>
        </p:nvSpPr>
        <p:spPr>
          <a:xfrm>
            <a:off x="6555406" y="1803242"/>
            <a:ext cx="2805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1. Project </a:t>
            </a:r>
            <a:r>
              <a:rPr lang="es-MX" sz="2400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Initiation</a:t>
            </a:r>
            <a:endParaRPr lang="fr-FR" sz="24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15AA932-BCF0-1446-6455-643A9E03D43F}"/>
              </a:ext>
            </a:extLst>
          </p:cNvPr>
          <p:cNvSpPr txBox="1"/>
          <p:nvPr/>
        </p:nvSpPr>
        <p:spPr>
          <a:xfrm>
            <a:off x="7261576" y="2455091"/>
            <a:ext cx="1557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rgbClr val="92D050"/>
                </a:solidFill>
              </a:rPr>
              <a:t>2. </a:t>
            </a:r>
            <a:r>
              <a:rPr lang="es-MX" sz="2400" b="1" dirty="0" err="1">
                <a:solidFill>
                  <a:srgbClr val="92D050"/>
                </a:solidFill>
              </a:rPr>
              <a:t>Design</a:t>
            </a:r>
            <a:endParaRPr lang="fr-FR" sz="2400" b="1" dirty="0">
              <a:solidFill>
                <a:srgbClr val="92D050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D2B9F31-3218-1B69-8FFB-2385005834D8}"/>
              </a:ext>
            </a:extLst>
          </p:cNvPr>
          <p:cNvSpPr txBox="1"/>
          <p:nvPr/>
        </p:nvSpPr>
        <p:spPr>
          <a:xfrm>
            <a:off x="7958344" y="3247915"/>
            <a:ext cx="2471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rgbClr val="FFC000"/>
                </a:solidFill>
              </a:rPr>
              <a:t>3. </a:t>
            </a:r>
            <a:r>
              <a:rPr lang="es-MX" sz="2400" b="1" dirty="0" err="1">
                <a:solidFill>
                  <a:srgbClr val="FFC000"/>
                </a:solidFill>
              </a:rPr>
              <a:t>Development</a:t>
            </a:r>
            <a:endParaRPr lang="fr-FR" sz="2400" b="1" dirty="0">
              <a:solidFill>
                <a:srgbClr val="FFC000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47EB52E-85A4-A9B0-683B-99AA7D24FE38}"/>
              </a:ext>
            </a:extLst>
          </p:cNvPr>
          <p:cNvSpPr txBox="1"/>
          <p:nvPr/>
        </p:nvSpPr>
        <p:spPr>
          <a:xfrm>
            <a:off x="8818772" y="4040739"/>
            <a:ext cx="2036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4. </a:t>
            </a:r>
            <a:r>
              <a:rPr lang="es-MX" sz="2400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Testing</a:t>
            </a:r>
            <a:endParaRPr lang="fr-FR" sz="24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47E1E89-BA1D-0D5E-E068-8019EB35EAFE}"/>
              </a:ext>
            </a:extLst>
          </p:cNvPr>
          <p:cNvSpPr txBox="1"/>
          <p:nvPr/>
        </p:nvSpPr>
        <p:spPr>
          <a:xfrm>
            <a:off x="5745817" y="4836152"/>
            <a:ext cx="2036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rgbClr val="FF0000"/>
                </a:solidFill>
              </a:rPr>
              <a:t>5. Marketing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A08B300-C6C7-F104-6AFB-F80E6E9164AE}"/>
              </a:ext>
            </a:extLst>
          </p:cNvPr>
          <p:cNvSpPr txBox="1"/>
          <p:nvPr/>
        </p:nvSpPr>
        <p:spPr>
          <a:xfrm>
            <a:off x="6727769" y="5664513"/>
            <a:ext cx="1646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rgbClr val="A47D00"/>
                </a:solidFill>
              </a:rPr>
              <a:t>6. </a:t>
            </a:r>
            <a:r>
              <a:rPr lang="es-MX" sz="2400" b="1" dirty="0" err="1">
                <a:solidFill>
                  <a:srgbClr val="A47D00"/>
                </a:solidFill>
              </a:rPr>
              <a:t>Launch</a:t>
            </a:r>
            <a:endParaRPr lang="fr-FR" sz="2400" b="1" dirty="0">
              <a:solidFill>
                <a:srgbClr val="A47D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979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F2E65-FEBA-F17C-A3EB-A753C67F9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2B9927-1074-8196-E54B-2943E8EF2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31" y="165228"/>
            <a:ext cx="2962023" cy="1325563"/>
          </a:xfrm>
        </p:spPr>
        <p:txBody>
          <a:bodyPr/>
          <a:lstStyle/>
          <a:p>
            <a:r>
              <a:rPr lang="es-MX" dirty="0"/>
              <a:t>Gantt Chart – Timeline</a:t>
            </a:r>
            <a:endParaRPr lang="fr-FR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F04F2A0C-AF08-4001-BF68-705BFC281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41098"/>
          <a:stretch/>
        </p:blipFill>
        <p:spPr>
          <a:xfrm>
            <a:off x="3291533" y="1297214"/>
            <a:ext cx="8315010" cy="5277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CE85C3C5-7594-E002-AFA3-62CFC08405B2}"/>
              </a:ext>
            </a:extLst>
          </p:cNvPr>
          <p:cNvSpPr txBox="1"/>
          <p:nvPr/>
        </p:nvSpPr>
        <p:spPr>
          <a:xfrm>
            <a:off x="312798" y="1659883"/>
            <a:ext cx="2802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1. Project </a:t>
            </a:r>
            <a:r>
              <a:rPr lang="es-MX" sz="2400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Initiation</a:t>
            </a:r>
            <a:endParaRPr lang="fr-FR" sz="24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CFB5E77-6FFA-DC1E-FFBB-D4A751C6229B}"/>
              </a:ext>
            </a:extLst>
          </p:cNvPr>
          <p:cNvSpPr txBox="1"/>
          <p:nvPr/>
        </p:nvSpPr>
        <p:spPr>
          <a:xfrm>
            <a:off x="5730844" y="2276908"/>
            <a:ext cx="1557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rgbClr val="92D050"/>
                </a:solidFill>
              </a:rPr>
              <a:t>&lt; 1 </a:t>
            </a:r>
            <a:r>
              <a:rPr lang="es-MX" sz="2400" b="1" dirty="0" err="1">
                <a:solidFill>
                  <a:srgbClr val="92D050"/>
                </a:solidFill>
              </a:rPr>
              <a:t>Month</a:t>
            </a:r>
            <a:endParaRPr lang="fr-FR" sz="2400" b="1" dirty="0">
              <a:solidFill>
                <a:srgbClr val="92D050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1D1A360-998D-1B8F-6B8D-105744909D4A}"/>
              </a:ext>
            </a:extLst>
          </p:cNvPr>
          <p:cNvSpPr txBox="1"/>
          <p:nvPr/>
        </p:nvSpPr>
        <p:spPr>
          <a:xfrm>
            <a:off x="426086" y="3050800"/>
            <a:ext cx="2471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rgbClr val="FFC000"/>
                </a:solidFill>
              </a:rPr>
              <a:t>3. </a:t>
            </a:r>
            <a:r>
              <a:rPr lang="es-MX" sz="2400" b="1" dirty="0" err="1">
                <a:solidFill>
                  <a:srgbClr val="FFC000"/>
                </a:solidFill>
              </a:rPr>
              <a:t>Development</a:t>
            </a:r>
            <a:endParaRPr lang="fr-FR" sz="2400" b="1" dirty="0">
              <a:solidFill>
                <a:srgbClr val="FFC000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F171052-C1BC-D042-7BE9-2AFE80286E76}"/>
              </a:ext>
            </a:extLst>
          </p:cNvPr>
          <p:cNvSpPr txBox="1"/>
          <p:nvPr/>
        </p:nvSpPr>
        <p:spPr>
          <a:xfrm>
            <a:off x="1129523" y="3936039"/>
            <a:ext cx="2036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4. </a:t>
            </a:r>
            <a:r>
              <a:rPr lang="es-MX" sz="2400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Testing</a:t>
            </a:r>
            <a:endParaRPr lang="fr-FR" sz="24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FC9F2B5-9ABD-6CAE-C288-1BF9E6B8C4D3}"/>
              </a:ext>
            </a:extLst>
          </p:cNvPr>
          <p:cNvSpPr txBox="1"/>
          <p:nvPr/>
        </p:nvSpPr>
        <p:spPr>
          <a:xfrm>
            <a:off x="312798" y="4793382"/>
            <a:ext cx="2036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rgbClr val="FF0000"/>
                </a:solidFill>
              </a:rPr>
              <a:t>5. Marketing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429B590-A65C-91D7-2F33-8117FCED39A8}"/>
              </a:ext>
            </a:extLst>
          </p:cNvPr>
          <p:cNvSpPr txBox="1"/>
          <p:nvPr/>
        </p:nvSpPr>
        <p:spPr>
          <a:xfrm>
            <a:off x="1369091" y="5578722"/>
            <a:ext cx="1646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rgbClr val="A47D00"/>
                </a:solidFill>
              </a:rPr>
              <a:t>6. </a:t>
            </a:r>
            <a:r>
              <a:rPr lang="es-MX" sz="2400" b="1" dirty="0" err="1">
                <a:solidFill>
                  <a:srgbClr val="A47D00"/>
                </a:solidFill>
              </a:rPr>
              <a:t>Launch</a:t>
            </a:r>
            <a:endParaRPr lang="fr-FR" sz="2400" b="1" dirty="0">
              <a:solidFill>
                <a:srgbClr val="A47D00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D3BF752-6928-723B-0B18-119080932DD7}"/>
              </a:ext>
            </a:extLst>
          </p:cNvPr>
          <p:cNvSpPr txBox="1"/>
          <p:nvPr/>
        </p:nvSpPr>
        <p:spPr>
          <a:xfrm>
            <a:off x="4365939" y="1593057"/>
            <a:ext cx="130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 </a:t>
            </a:r>
            <a:r>
              <a:rPr lang="es-MX" sz="2400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Month</a:t>
            </a:r>
            <a:endParaRPr lang="fr-FR" sz="24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87D87D4-091F-8FC9-83E3-28DC9119C13B}"/>
              </a:ext>
            </a:extLst>
          </p:cNvPr>
          <p:cNvSpPr txBox="1"/>
          <p:nvPr/>
        </p:nvSpPr>
        <p:spPr>
          <a:xfrm>
            <a:off x="1521491" y="2507741"/>
            <a:ext cx="1557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rgbClr val="92D050"/>
                </a:solidFill>
              </a:rPr>
              <a:t>2. </a:t>
            </a:r>
            <a:r>
              <a:rPr lang="es-MX" sz="2400" b="1" dirty="0" err="1">
                <a:solidFill>
                  <a:srgbClr val="92D050"/>
                </a:solidFill>
              </a:rPr>
              <a:t>Design</a:t>
            </a:r>
            <a:endParaRPr lang="fr-FR" sz="2400" b="1" dirty="0">
              <a:solidFill>
                <a:srgbClr val="92D050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453343C-91E6-D81F-BFD6-7DD26BFD4C5F}"/>
              </a:ext>
            </a:extLst>
          </p:cNvPr>
          <p:cNvSpPr txBox="1"/>
          <p:nvPr/>
        </p:nvSpPr>
        <p:spPr>
          <a:xfrm>
            <a:off x="7940943" y="3050800"/>
            <a:ext cx="146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rgbClr val="FFC000"/>
                </a:solidFill>
              </a:rPr>
              <a:t>2 </a:t>
            </a:r>
            <a:r>
              <a:rPr lang="es-MX" sz="2400" b="1" dirty="0" err="1">
                <a:solidFill>
                  <a:srgbClr val="FFC000"/>
                </a:solidFill>
              </a:rPr>
              <a:t>Months</a:t>
            </a:r>
            <a:endParaRPr lang="fr-FR" sz="2400" b="1" dirty="0">
              <a:solidFill>
                <a:srgbClr val="FFC000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928BF58-49E4-BB44-E619-DBC6EA1102EA}"/>
              </a:ext>
            </a:extLst>
          </p:cNvPr>
          <p:cNvSpPr txBox="1"/>
          <p:nvPr/>
        </p:nvSpPr>
        <p:spPr>
          <a:xfrm>
            <a:off x="8171610" y="4025064"/>
            <a:ext cx="1760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&lt; 2 </a:t>
            </a:r>
            <a:r>
              <a:rPr lang="es-MX" sz="2400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Months</a:t>
            </a:r>
            <a:endParaRPr lang="fr-FR" sz="24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042D1DF-49B7-3122-36D2-27C80E51BC22}"/>
              </a:ext>
            </a:extLst>
          </p:cNvPr>
          <p:cNvSpPr txBox="1"/>
          <p:nvPr/>
        </p:nvSpPr>
        <p:spPr>
          <a:xfrm>
            <a:off x="5317856" y="4909569"/>
            <a:ext cx="2036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rgbClr val="FF0000"/>
                </a:solidFill>
              </a:rPr>
              <a:t>&gt; 1 </a:t>
            </a:r>
            <a:r>
              <a:rPr lang="es-MX" sz="2400" b="1" dirty="0" err="1">
                <a:solidFill>
                  <a:srgbClr val="FF0000"/>
                </a:solidFill>
              </a:rPr>
              <a:t>Month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79BC75A-4CC1-A2A7-5AB5-85F963DA06F2}"/>
              </a:ext>
            </a:extLst>
          </p:cNvPr>
          <p:cNvSpPr txBox="1"/>
          <p:nvPr/>
        </p:nvSpPr>
        <p:spPr>
          <a:xfrm>
            <a:off x="6729269" y="5683461"/>
            <a:ext cx="1945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rgbClr val="A47D00"/>
                </a:solidFill>
              </a:rPr>
              <a:t>1.5 </a:t>
            </a:r>
            <a:r>
              <a:rPr lang="es-MX" sz="2400" b="1" dirty="0" err="1">
                <a:solidFill>
                  <a:srgbClr val="A47D00"/>
                </a:solidFill>
              </a:rPr>
              <a:t>Months</a:t>
            </a:r>
            <a:endParaRPr lang="fr-FR" sz="2400" b="1" dirty="0">
              <a:solidFill>
                <a:srgbClr val="A47D00"/>
              </a:solidFill>
            </a:endParaRPr>
          </a:p>
        </p:txBody>
      </p:sp>
      <p:sp>
        <p:nvSpPr>
          <p:cNvPr id="19" name="Flèche : demi-tour 18">
            <a:extLst>
              <a:ext uri="{FF2B5EF4-FFF2-40B4-BE49-F238E27FC236}">
                <a16:creationId xmlns:a16="http://schemas.microsoft.com/office/drawing/2014/main" id="{8794A2C6-AD52-7E54-3532-89EDA55ABD38}"/>
              </a:ext>
            </a:extLst>
          </p:cNvPr>
          <p:cNvSpPr/>
          <p:nvPr/>
        </p:nvSpPr>
        <p:spPr>
          <a:xfrm>
            <a:off x="3494637" y="751254"/>
            <a:ext cx="6681457" cy="529576"/>
          </a:xfrm>
          <a:prstGeom prst="uturnArrow">
            <a:avLst>
              <a:gd name="adj1" fmla="val 19871"/>
              <a:gd name="adj2" fmla="val 25000"/>
              <a:gd name="adj3" fmla="val 25000"/>
              <a:gd name="adj4" fmla="val 50000"/>
              <a:gd name="adj5" fmla="val 75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F57468B-8745-FDCD-283C-0436C9E11E45}"/>
              </a:ext>
            </a:extLst>
          </p:cNvPr>
          <p:cNvSpPr txBox="1"/>
          <p:nvPr/>
        </p:nvSpPr>
        <p:spPr>
          <a:xfrm>
            <a:off x="6420647" y="348417"/>
            <a:ext cx="1867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/>
              <a:t> &lt; 8 </a:t>
            </a:r>
            <a:r>
              <a:rPr lang="es-MX" sz="2400" b="1" dirty="0" err="1"/>
              <a:t>Months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90698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9E05525-E692-6248-E95B-FE4B34DEF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Risk Management Matrix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3443200-D340-B8DF-2B2F-9D803995C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9615" y="1532456"/>
            <a:ext cx="9064757" cy="532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02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9CE0A68D-28EF-49D9-B84B-5DAB38714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B059419-AF98-AEEA-7CB5-3B6FCC05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690" y="4670021"/>
            <a:ext cx="5287708" cy="1663995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s-MX" sz="2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Role Play</a:t>
            </a:r>
            <a:br>
              <a:rPr lang="es-MX" sz="27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Launch in Record Time or Fall Behind!</a:t>
            </a:r>
            <a:br>
              <a:rPr lang="en-US" sz="27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fr-FR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Image 3" descr="Une image contenant horloge, dessin humoristique, illustration, conception&#10;&#10;Description générée automatiquement">
            <a:extLst>
              <a:ext uri="{FF2B5EF4-FFF2-40B4-BE49-F238E27FC236}">
                <a16:creationId xmlns:a16="http://schemas.microsoft.com/office/drawing/2014/main" id="{DB9F381E-FA8F-420A-63DD-7F069A700C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11" r="3671" b="-1"/>
          <a:stretch/>
        </p:blipFill>
        <p:spPr>
          <a:xfrm>
            <a:off x="1362347" y="818707"/>
            <a:ext cx="4691514" cy="332733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1FA0C3DC-24DE-44E3-9D41-CAA5F3B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16208" y="0"/>
            <a:ext cx="4775791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295BBDF-5048-8C08-4E4F-1F5692FEA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929" y="185196"/>
            <a:ext cx="4291719" cy="6447098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595959"/>
                </a:solidFill>
              </a:rPr>
              <a:t>The </a:t>
            </a:r>
            <a:r>
              <a:rPr lang="en-US" dirty="0">
                <a:solidFill>
                  <a:schemeClr val="accent2"/>
                </a:solidFill>
              </a:rPr>
              <a:t>competition</a:t>
            </a:r>
            <a:r>
              <a:rPr lang="en-US" dirty="0">
                <a:solidFill>
                  <a:srgbClr val="595959"/>
                </a:solidFill>
              </a:rPr>
              <a:t> is about to strike, and David, the sponsor, demands the project launch </a:t>
            </a:r>
            <a:r>
              <a:rPr lang="en-US" dirty="0">
                <a:solidFill>
                  <a:srgbClr val="FF0000"/>
                </a:solidFill>
              </a:rPr>
              <a:t>one month early</a:t>
            </a:r>
            <a:r>
              <a:rPr lang="en-US" dirty="0">
                <a:solidFill>
                  <a:srgbClr val="595959"/>
                </a:solidFill>
              </a:rPr>
              <a:t>. </a:t>
            </a:r>
            <a:r>
              <a:rPr lang="en-US" dirty="0" err="1">
                <a:solidFill>
                  <a:srgbClr val="595959"/>
                </a:solidFill>
              </a:rPr>
              <a:t>Kra</a:t>
            </a:r>
            <a:r>
              <a:rPr lang="en-US" dirty="0">
                <a:solidFill>
                  <a:srgbClr val="595959"/>
                </a:solidFill>
              </a:rPr>
              <a:t>, the project manager, and Fariba, the product designer, must find a way to deliver—without breaking the budget or sacrificing quality. </a:t>
            </a:r>
            <a:r>
              <a:rPr lang="en-US" b="1" dirty="0">
                <a:solidFill>
                  <a:srgbClr val="595959"/>
                </a:solidFill>
              </a:rPr>
              <a:t>Can the team align expectations and </a:t>
            </a:r>
            <a:r>
              <a:rPr lang="en-US" b="1" dirty="0">
                <a:solidFill>
                  <a:schemeClr val="accent4"/>
                </a:solidFill>
              </a:rPr>
              <a:t>rise to the challenge?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endParaRPr lang="fr-FR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992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3A3A765-F83D-2494-350C-A892CBCDE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Reflexions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B038A87-EC8C-4D76-20A1-A99EC3C410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0215" y="508713"/>
            <a:ext cx="6162981" cy="600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3104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1773</TotalTime>
  <Words>689</Words>
  <Application>Microsoft Office PowerPoint</Application>
  <PresentationFormat>Grand écran</PresentationFormat>
  <Paragraphs>279</Paragraphs>
  <Slides>18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6" baseType="lpstr">
      <vt:lpstr>Aptos</vt:lpstr>
      <vt:lpstr>Aptos Display</vt:lpstr>
      <vt:lpstr>Aptos Narrow</vt:lpstr>
      <vt:lpstr>Arial</vt:lpstr>
      <vt:lpstr>Calibri</vt:lpstr>
      <vt:lpstr>Calibri Light</vt:lpstr>
      <vt:lpstr>Wingdings</vt:lpstr>
      <vt:lpstr>Thème Office</vt:lpstr>
      <vt:lpstr>Color Glasses  Project Management</vt:lpstr>
      <vt:lpstr>[Project Charter]         What is our Project about?</vt:lpstr>
      <vt:lpstr>Présentation PowerPoint</vt:lpstr>
      <vt:lpstr>Gantt Chart</vt:lpstr>
      <vt:lpstr>Gantt Chart - Phases</vt:lpstr>
      <vt:lpstr>Gantt Chart – Timeline</vt:lpstr>
      <vt:lpstr>Risk Management Matrix</vt:lpstr>
      <vt:lpstr>Role Play Launch in Record Time or Fall Behind! </vt:lpstr>
      <vt:lpstr>Reflexions</vt:lpstr>
      <vt:lpstr>Thank you for your attention</vt:lpstr>
      <vt:lpstr>Back-Up</vt:lpstr>
      <vt:lpstr>Project Charter</vt:lpstr>
      <vt:lpstr>Présentation PowerPoint</vt:lpstr>
      <vt:lpstr>Présentation PowerPoint</vt:lpstr>
      <vt:lpstr>RACI - Table</vt:lpstr>
      <vt:lpstr>WBS – Project Color Glasses</vt:lpstr>
      <vt:lpstr>Gantt</vt:lpstr>
      <vt:lpstr>Risk Management Matrix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Arturo Man Castillo</dc:creator>
  <cp:lastModifiedBy>David Arturo Man Castillo</cp:lastModifiedBy>
  <cp:revision>1</cp:revision>
  <dcterms:created xsi:type="dcterms:W3CDTF">2024-12-03T14:48:29Z</dcterms:created>
  <dcterms:modified xsi:type="dcterms:W3CDTF">2024-12-05T06:47:36Z</dcterms:modified>
</cp:coreProperties>
</file>